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FD9_4BFDAD5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FE7_E02300C9.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 id="2147483663" r:id="rId6"/>
    <p:sldMasterId id="2147483683" r:id="rId7"/>
  </p:sldMasterIdLst>
  <p:notesMasterIdLst>
    <p:notesMasterId r:id="rId25"/>
  </p:notesMasterIdLst>
  <p:sldIdLst>
    <p:sldId id="450" r:id="rId8"/>
    <p:sldId id="4053" r:id="rId9"/>
    <p:sldId id="4056" r:id="rId10"/>
    <p:sldId id="4072" r:id="rId11"/>
    <p:sldId id="4066" r:id="rId12"/>
    <p:sldId id="4068" r:id="rId13"/>
    <p:sldId id="4073" r:id="rId14"/>
    <p:sldId id="4059" r:id="rId15"/>
    <p:sldId id="4069" r:id="rId16"/>
    <p:sldId id="4057" r:id="rId17"/>
    <p:sldId id="4061" r:id="rId18"/>
    <p:sldId id="4070" r:id="rId19"/>
    <p:sldId id="4062" r:id="rId20"/>
    <p:sldId id="4063" r:id="rId21"/>
    <p:sldId id="4071" r:id="rId22"/>
    <p:sldId id="4074" r:id="rId23"/>
    <p:sldId id="407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5FA85D69-9675-4BD4-B8A9-DE5D8ACD9856}">
          <p14:sldIdLst>
            <p14:sldId id="450"/>
            <p14:sldId id="4053"/>
            <p14:sldId id="4056"/>
            <p14:sldId id="4072"/>
            <p14:sldId id="4066"/>
            <p14:sldId id="4068"/>
            <p14:sldId id="4073"/>
            <p14:sldId id="4059"/>
            <p14:sldId id="4069"/>
            <p14:sldId id="4057"/>
            <p14:sldId id="4061"/>
            <p14:sldId id="4070"/>
            <p14:sldId id="4062"/>
            <p14:sldId id="4063"/>
            <p14:sldId id="4071"/>
            <p14:sldId id="4074"/>
            <p14:sldId id="40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593C1C-9894-A2E8-9976-C7DC102A0184}" name="Thomas JANVIER" initials="TJ" userId="S::thomas.janvier@iledefrance-mobilites.fr::1ca2ba40-c615-41d1-a9dd-f6e254f9458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2" d="100"/>
          <a:sy n="92" d="100"/>
        </p:scale>
        <p:origin x="2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omments/modernComment_FD9_4BFDAD59.xml><?xml version="1.0" encoding="utf-8"?>
<p188:cmLst xmlns:a="http://schemas.openxmlformats.org/drawingml/2006/main" xmlns:r="http://schemas.openxmlformats.org/officeDocument/2006/relationships" xmlns:p188="http://schemas.microsoft.com/office/powerpoint/2018/8/main">
  <p188:cm id="{9B145C7F-F316-4DA3-84E8-1E54741A11F3}" authorId="{D7593C1C-9894-A2E8-9976-C7DC102A0184}" created="2025-08-26T13:00:49.546">
    <ac:txMkLst xmlns:ac="http://schemas.microsoft.com/office/drawing/2013/main/command">
      <pc:docMk xmlns:pc="http://schemas.microsoft.com/office/powerpoint/2013/main/command"/>
      <pc:sldMk xmlns:pc="http://schemas.microsoft.com/office/powerpoint/2013/main/command" cId="1274916185" sldId="4057"/>
      <ac:spMk id="9" creationId="{CFDEEE00-DACA-3905-5CD0-8C2DD7C9BD20}"/>
      <ac:txMk cp="532">
        <ac:context len="538" hash="3253846478"/>
      </ac:txMk>
    </ac:txMkLst>
    <p188:pos x="2017320" y="2524819"/>
    <p188:txBody>
      <a:bodyPr/>
      <a:lstStyle/>
      <a:p>
        <a:r>
          <a:rPr lang="fr-FR"/>
          <a:t>Ajouter lien hypertexte  vers le nouveau contrat 2025-2029 lorsqu’il sera publié. 
La première publication de résultats du nouveau contrat se fera après la fin d’année 2025
</a:t>
        </a:r>
      </a:p>
    </p188:txBody>
  </p188:cm>
</p188:cmLst>
</file>

<file path=ppt/comments/modernComment_FE7_E02300C9.xml><?xml version="1.0" encoding="utf-8"?>
<p188:cmLst xmlns:a="http://schemas.openxmlformats.org/drawingml/2006/main" xmlns:r="http://schemas.openxmlformats.org/officeDocument/2006/relationships" xmlns:p188="http://schemas.microsoft.com/office/powerpoint/2018/8/main">
  <p188:cm id="{E890B9B7-3EDC-438B-9D08-27FC6EB43745}" authorId="{D7593C1C-9894-A2E8-9976-C7DC102A0184}" created="2025-08-29T09:24:32.882">
    <ac:txMkLst xmlns:ac="http://schemas.microsoft.com/office/drawing/2013/main/command">
      <pc:docMk xmlns:pc="http://schemas.microsoft.com/office/powerpoint/2013/main/command"/>
      <pc:sldMk xmlns:pc="http://schemas.microsoft.com/office/powerpoint/2013/main/command" cId="3760390345" sldId="4071"/>
      <ac:spMk id="9" creationId="{B7CA23C7-8A9E-4C8B-32CC-FD1CD50F9830}"/>
      <ac:txMk cp="143" len="50">
        <ac:context len="396" hash="1726913611"/>
      </ac:txMk>
    </ac:txMkLst>
    <p188:pos x="4686225" y="974149"/>
    <p188:txBody>
      <a:bodyPr/>
      <a:lstStyle/>
      <a:p>
        <a:r>
          <a:rPr lang="fr-FR"/>
          <a:t>Les premiers résultats seront disponibles/publiables après la fin d’année 2025.</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8F0C3-C22B-E04E-9D25-D659199320C7}"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fr-FR"/>
        </a:p>
      </dgm:t>
    </dgm:pt>
    <dgm:pt modelId="{4533C670-7C5B-AB45-A3A5-77B43AAF7164}">
      <dgm:prSet phldrT="[Texte]" custT="1"/>
      <dgm:spPr/>
      <dgm:t>
        <a:bodyPr/>
        <a:lstStyle/>
        <a:p>
          <a:r>
            <a:rPr lang="fr-FR" sz="1500" b="0" i="0" dirty="0">
              <a:latin typeface="Segoe UI" panose="020B0502040204020203" pitchFamily="34" charset="0"/>
              <a:cs typeface="Segoe UI" panose="020B0502040204020203" pitchFamily="34" charset="0"/>
            </a:rPr>
            <a:t>Jane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F5AC03E0-13F8-574E-9EF7-CE7BD800A35B}" type="parTrans" cxnId="{294ED2AA-5EA3-C34D-8FFB-A90BA4D53493}">
      <dgm:prSet/>
      <dgm:spPr/>
      <dgm:t>
        <a:bodyPr/>
        <a:lstStyle/>
        <a:p>
          <a:endParaRPr lang="fr-FR" sz="1500" b="0" i="0">
            <a:latin typeface="Segoe UI" panose="020B0502040204020203" pitchFamily="34" charset="0"/>
            <a:cs typeface="Segoe UI" panose="020B0502040204020203" pitchFamily="34" charset="0"/>
          </a:endParaRPr>
        </a:p>
      </dgm:t>
    </dgm:pt>
    <dgm:pt modelId="{767C9D05-9E1C-8B4A-B209-AADF08EF639A}" type="sibTrans" cxnId="{294ED2AA-5EA3-C34D-8FFB-A90BA4D53493}">
      <dgm:prSet/>
      <dgm:spPr/>
      <dgm:t>
        <a:bodyPr/>
        <a:lstStyle/>
        <a:p>
          <a:endParaRPr lang="fr-FR" sz="1500" b="0" i="0">
            <a:latin typeface="Segoe UI" panose="020B0502040204020203" pitchFamily="34" charset="0"/>
            <a:cs typeface="Segoe UI" panose="020B0502040204020203" pitchFamily="34" charset="0"/>
          </a:endParaRPr>
        </a:p>
      </dgm:t>
    </dgm:pt>
    <dgm:pt modelId="{12C6792A-46BD-804D-8982-13FB216471A9}">
      <dgm:prSet phldrT="[Texte]" custT="1"/>
      <dgm:spPr/>
      <dgm:t>
        <a:bodyPr/>
        <a:lstStyle/>
        <a:p>
          <a:r>
            <a:rPr lang="fr-FR" sz="1500" b="0" i="0" dirty="0">
              <a:latin typeface="Segoe UI" panose="020B0502040204020203" pitchFamily="34" charset="0"/>
              <a:cs typeface="Segoe UI" panose="020B0502040204020203" pitchFamily="34" charset="0"/>
            </a:rPr>
            <a:t>John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AB8663AF-3BFE-F24C-BAF7-4FD30CF842D0}" type="parTrans" cxnId="{88E423BB-5918-3443-B3F3-04F3AAFFF6C8}">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6F03A08B-4BB9-804F-BB1A-020AC08A760C}" type="sibTrans" cxnId="{88E423BB-5918-3443-B3F3-04F3AAFFF6C8}">
      <dgm:prSet/>
      <dgm:spPr/>
      <dgm:t>
        <a:bodyPr/>
        <a:lstStyle/>
        <a:p>
          <a:endParaRPr lang="fr-FR" sz="1500" b="0" i="0">
            <a:latin typeface="Segoe UI" panose="020B0502040204020203" pitchFamily="34" charset="0"/>
            <a:cs typeface="Segoe UI" panose="020B0502040204020203" pitchFamily="34" charset="0"/>
          </a:endParaRPr>
        </a:p>
      </dgm:t>
    </dgm:pt>
    <dgm:pt modelId="{51D80770-64BC-6D40-BD30-37F1CDE413B2}">
      <dgm:prSet phldrT="[Texte]" custT="1"/>
      <dgm:spPr/>
      <dgm:t>
        <a:bodyPr/>
        <a:lstStyle/>
        <a:p>
          <a:r>
            <a:rPr lang="fr-FR" sz="1500" b="0" i="0" dirty="0">
              <a:latin typeface="Segoe UI" panose="020B0502040204020203" pitchFamily="34" charset="0"/>
              <a:cs typeface="Segoe UI" panose="020B0502040204020203" pitchFamily="34" charset="0"/>
            </a:rPr>
            <a:t>John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E8204663-F74D-CE42-9509-D0720CAB7469}" type="parTrans" cxnId="{352950D1-3AFA-4348-8AD7-F532BE4D8D74}">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1EA8CBB2-6F1C-D441-8B35-6CE0631F2AE2}" type="sibTrans" cxnId="{352950D1-3AFA-4348-8AD7-F532BE4D8D74}">
      <dgm:prSet/>
      <dgm:spPr/>
      <dgm:t>
        <a:bodyPr/>
        <a:lstStyle/>
        <a:p>
          <a:endParaRPr lang="fr-FR" sz="1500" b="0" i="0">
            <a:latin typeface="Segoe UI" panose="020B0502040204020203" pitchFamily="34" charset="0"/>
            <a:cs typeface="Segoe UI" panose="020B0502040204020203" pitchFamily="34" charset="0"/>
          </a:endParaRPr>
        </a:p>
      </dgm:t>
    </dgm:pt>
    <dgm:pt modelId="{8F7964E3-61B6-3D4A-8F2D-F6281603A308}">
      <dgm:prSet phldrT="[Texte]" custT="1"/>
      <dgm:spPr/>
      <dgm:t>
        <a:bodyPr/>
        <a:lstStyle/>
        <a:p>
          <a:r>
            <a:rPr lang="fr-FR" sz="1500" b="0" i="0" dirty="0">
              <a:latin typeface="Segoe UI" panose="020B0502040204020203" pitchFamily="34" charset="0"/>
              <a:cs typeface="Segoe UI" panose="020B0502040204020203" pitchFamily="34" charset="0"/>
            </a:rPr>
            <a:t>Jane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D95B4C7C-4278-7848-B70D-6FB0B0FCBFD1}" type="parTrans" cxnId="{53F5D8E0-2242-6149-B115-3D20586C0E32}">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86959F9B-695A-354B-AF69-0B95D213044A}" type="sibTrans" cxnId="{53F5D8E0-2242-6149-B115-3D20586C0E32}">
      <dgm:prSet/>
      <dgm:spPr/>
      <dgm:t>
        <a:bodyPr/>
        <a:lstStyle/>
        <a:p>
          <a:endParaRPr lang="fr-FR" sz="1500" b="0" i="0">
            <a:latin typeface="Segoe UI" panose="020B0502040204020203" pitchFamily="34" charset="0"/>
            <a:cs typeface="Segoe UI" panose="020B0502040204020203" pitchFamily="34" charset="0"/>
          </a:endParaRPr>
        </a:p>
      </dgm:t>
    </dgm:pt>
    <dgm:pt modelId="{4DD0035A-04AC-3248-908C-79C1E7419D46}">
      <dgm:prSet phldrT="[Texte]" custT="1"/>
      <dgm:spPr/>
      <dgm:t>
        <a:bodyPr/>
        <a:lstStyle/>
        <a:p>
          <a:r>
            <a:rPr lang="fr-FR" sz="1500" b="0" i="0" dirty="0">
              <a:latin typeface="Segoe UI" panose="020B0502040204020203" pitchFamily="34" charset="0"/>
              <a:cs typeface="Segoe UI" panose="020B0502040204020203" pitchFamily="34" charset="0"/>
            </a:rPr>
            <a:t>John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902AE165-1755-9641-ABB4-B7A111B9CF6E}" type="parTrans" cxnId="{D7675D1F-0343-C043-AFBB-88AA19D8C414}">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FABC1BBE-37EC-544A-AD65-252AE765C56E}" type="sibTrans" cxnId="{D7675D1F-0343-C043-AFBB-88AA19D8C414}">
      <dgm:prSet/>
      <dgm:spPr/>
      <dgm:t>
        <a:bodyPr/>
        <a:lstStyle/>
        <a:p>
          <a:endParaRPr lang="fr-FR" sz="1500" b="0" i="0">
            <a:latin typeface="Segoe UI" panose="020B0502040204020203" pitchFamily="34" charset="0"/>
            <a:cs typeface="Segoe UI" panose="020B0502040204020203" pitchFamily="34" charset="0"/>
          </a:endParaRPr>
        </a:p>
      </dgm:t>
    </dgm:pt>
    <dgm:pt modelId="{128EFD34-2EDF-134F-A90A-86ED5278E5C9}">
      <dgm:prSet custT="1"/>
      <dgm:spPr/>
      <dgm:t>
        <a:bodyPr/>
        <a:lstStyle/>
        <a:p>
          <a:r>
            <a:rPr lang="fr-FR" sz="1500" b="0" i="0" dirty="0">
              <a:latin typeface="Segoe UI" panose="020B0502040204020203" pitchFamily="34" charset="0"/>
              <a:cs typeface="Segoe UI" panose="020B0502040204020203" pitchFamily="34" charset="0"/>
            </a:rPr>
            <a:t>John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D570D2B2-B67B-F345-A66D-641F24BCF8AA}" type="parTrans" cxnId="{316F4ED1-30EE-D646-9C51-AD07CF503BDD}">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48F5D1AF-A427-5647-AC26-D560DD551B74}" type="sibTrans" cxnId="{316F4ED1-30EE-D646-9C51-AD07CF503BDD}">
      <dgm:prSet/>
      <dgm:spPr/>
      <dgm:t>
        <a:bodyPr/>
        <a:lstStyle/>
        <a:p>
          <a:endParaRPr lang="fr-FR" sz="1500" b="0" i="0">
            <a:latin typeface="Segoe UI" panose="020B0502040204020203" pitchFamily="34" charset="0"/>
            <a:cs typeface="Segoe UI" panose="020B0502040204020203" pitchFamily="34" charset="0"/>
          </a:endParaRPr>
        </a:p>
      </dgm:t>
    </dgm:pt>
    <dgm:pt modelId="{03DAA18D-AF76-3443-BDFB-392F4559A88B}">
      <dgm:prSet phldrT="[Texte]" custT="1"/>
      <dgm:spPr/>
      <dgm:t>
        <a:bodyPr/>
        <a:lstStyle/>
        <a:p>
          <a:r>
            <a:rPr lang="fr-FR" sz="1500" b="0" i="0" dirty="0">
              <a:latin typeface="Segoe UI" panose="020B0502040204020203" pitchFamily="34" charset="0"/>
              <a:cs typeface="Segoe UI" panose="020B0502040204020203" pitchFamily="34" charset="0"/>
            </a:rPr>
            <a:t>Jane Doe</a:t>
          </a:r>
        </a:p>
        <a:p>
          <a:r>
            <a:rPr lang="fr-FR" sz="1200" b="0" i="0" dirty="0">
              <a:latin typeface="Segoe UI" panose="020B0502040204020203" pitchFamily="34" charset="0"/>
              <a:cs typeface="Segoe UI" panose="020B0502040204020203" pitchFamily="34" charset="0"/>
            </a:rPr>
            <a:t>Lorem ipsum </a:t>
          </a:r>
          <a:r>
            <a:rPr lang="fr-FR" sz="1200" b="0" i="0" dirty="0" err="1">
              <a:latin typeface="Segoe UI" panose="020B0502040204020203" pitchFamily="34" charset="0"/>
              <a:cs typeface="Segoe UI" panose="020B0502040204020203" pitchFamily="34" charset="0"/>
            </a:rPr>
            <a:t>dolor</a:t>
          </a:r>
          <a:r>
            <a:rPr lang="fr-FR" sz="1200" b="0" i="0" dirty="0">
              <a:latin typeface="Segoe UI" panose="020B0502040204020203" pitchFamily="34" charset="0"/>
              <a:cs typeface="Segoe UI" panose="020B0502040204020203" pitchFamily="34" charset="0"/>
            </a:rPr>
            <a:t> </a:t>
          </a:r>
          <a:r>
            <a:rPr lang="fr-FR" sz="1200" b="0" i="0" dirty="0" err="1">
              <a:latin typeface="Segoe UI" panose="020B0502040204020203" pitchFamily="34" charset="0"/>
              <a:cs typeface="Segoe UI" panose="020B0502040204020203" pitchFamily="34" charset="0"/>
            </a:rPr>
            <a:t>sit</a:t>
          </a:r>
          <a:endParaRPr lang="fr-FR" sz="1200" b="0" i="0" dirty="0">
            <a:latin typeface="Segoe UI" panose="020B0502040204020203" pitchFamily="34" charset="0"/>
            <a:cs typeface="Segoe UI" panose="020B0502040204020203" pitchFamily="34" charset="0"/>
          </a:endParaRPr>
        </a:p>
      </dgm:t>
    </dgm:pt>
    <dgm:pt modelId="{243D6C14-66A3-614D-BD52-F283ED51E9B0}" type="sibTrans" cxnId="{A1F5C33C-DF84-E049-995C-F5E65EA235A1}">
      <dgm:prSet/>
      <dgm:spPr/>
      <dgm:t>
        <a:bodyPr/>
        <a:lstStyle/>
        <a:p>
          <a:endParaRPr lang="fr-FR" sz="1500" b="0" i="0">
            <a:latin typeface="Segoe UI" panose="020B0502040204020203" pitchFamily="34" charset="0"/>
            <a:cs typeface="Segoe UI" panose="020B0502040204020203" pitchFamily="34" charset="0"/>
          </a:endParaRPr>
        </a:p>
      </dgm:t>
    </dgm:pt>
    <dgm:pt modelId="{12351CF0-25D9-9A46-92E6-57A9DB5F5A51}" type="parTrans" cxnId="{A1F5C33C-DF84-E049-995C-F5E65EA235A1}">
      <dgm:prSet/>
      <dgm:spPr>
        <a:ln>
          <a:solidFill>
            <a:srgbClr val="25303B"/>
          </a:solidFill>
        </a:ln>
      </dgm:spPr>
      <dgm:t>
        <a:bodyPr/>
        <a:lstStyle/>
        <a:p>
          <a:endParaRPr lang="fr-FR" sz="1500" b="0" i="0">
            <a:solidFill>
              <a:srgbClr val="25303B"/>
            </a:solidFill>
            <a:latin typeface="Segoe UI" panose="020B0502040204020203" pitchFamily="34" charset="0"/>
            <a:cs typeface="Segoe UI" panose="020B0502040204020203" pitchFamily="34" charset="0"/>
          </a:endParaRPr>
        </a:p>
      </dgm:t>
    </dgm:pt>
    <dgm:pt modelId="{4950D49F-8884-C240-8BD0-2FCB4BA78E4B}" type="pres">
      <dgm:prSet presAssocID="{53E8F0C3-C22B-E04E-9D25-D659199320C7}" presName="hierChild1" presStyleCnt="0">
        <dgm:presLayoutVars>
          <dgm:chPref val="1"/>
          <dgm:dir/>
          <dgm:animOne val="branch"/>
          <dgm:animLvl val="lvl"/>
          <dgm:resizeHandles/>
        </dgm:presLayoutVars>
      </dgm:prSet>
      <dgm:spPr/>
    </dgm:pt>
    <dgm:pt modelId="{851F7B02-46D4-6048-A118-DE545998FAFB}" type="pres">
      <dgm:prSet presAssocID="{4533C670-7C5B-AB45-A3A5-77B43AAF7164}" presName="hierRoot1" presStyleCnt="0"/>
      <dgm:spPr/>
    </dgm:pt>
    <dgm:pt modelId="{C04FE04D-F09D-BD4E-88E8-D642695020EB}" type="pres">
      <dgm:prSet presAssocID="{4533C670-7C5B-AB45-A3A5-77B43AAF7164}" presName="composite" presStyleCnt="0"/>
      <dgm:spPr/>
    </dgm:pt>
    <dgm:pt modelId="{554B782E-D49B-ED4F-AE3D-528F6B95A318}" type="pres">
      <dgm:prSet presAssocID="{4533C670-7C5B-AB45-A3A5-77B43AAF7164}" presName="image" presStyleLbl="node0"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985" t="-20287" r="-26678" b="-99707"/>
          </a:stretch>
        </a:blipFill>
      </dgm:spPr>
    </dgm:pt>
    <dgm:pt modelId="{805DEB7D-B310-C444-A38F-8D8D7CE11D24}" type="pres">
      <dgm:prSet presAssocID="{4533C670-7C5B-AB45-A3A5-77B43AAF7164}" presName="text" presStyleLbl="revTx" presStyleIdx="0" presStyleCnt="7">
        <dgm:presLayoutVars>
          <dgm:chPref val="3"/>
        </dgm:presLayoutVars>
      </dgm:prSet>
      <dgm:spPr/>
    </dgm:pt>
    <dgm:pt modelId="{91613B66-05D6-0F40-B4BD-210F0DE6220D}" type="pres">
      <dgm:prSet presAssocID="{4533C670-7C5B-AB45-A3A5-77B43AAF7164}" presName="hierChild2" presStyleCnt="0"/>
      <dgm:spPr/>
    </dgm:pt>
    <dgm:pt modelId="{88FD5786-41A5-934E-9161-112B96EC9F48}" type="pres">
      <dgm:prSet presAssocID="{AB8663AF-3BFE-F24C-BAF7-4FD30CF842D0}" presName="Name10" presStyleLbl="parChTrans1D2" presStyleIdx="0" presStyleCnt="2"/>
      <dgm:spPr/>
    </dgm:pt>
    <dgm:pt modelId="{AF578D1C-1B1F-3D4B-8913-112A7F2C64E0}" type="pres">
      <dgm:prSet presAssocID="{12C6792A-46BD-804D-8982-13FB216471A9}" presName="hierRoot2" presStyleCnt="0"/>
      <dgm:spPr/>
    </dgm:pt>
    <dgm:pt modelId="{2C426EFC-5A85-B74A-81AC-AFA8C768FB4F}" type="pres">
      <dgm:prSet presAssocID="{12C6792A-46BD-804D-8982-13FB216471A9}" presName="composite2" presStyleCnt="0"/>
      <dgm:spPr/>
    </dgm:pt>
    <dgm:pt modelId="{D2796679-C0B7-944F-941F-AA1025C4C132}" type="pres">
      <dgm:prSet presAssocID="{12C6792A-46BD-804D-8982-13FB216471A9}" presName="image2" presStyleLbl="node2" presStyleIdx="0"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601" t="-52528" r="-47521" b="-104920"/>
          </a:stretch>
        </a:blipFill>
      </dgm:spPr>
    </dgm:pt>
    <dgm:pt modelId="{277CE873-BEB4-1940-89C0-AB1D229F92E7}" type="pres">
      <dgm:prSet presAssocID="{12C6792A-46BD-804D-8982-13FB216471A9}" presName="text2" presStyleLbl="revTx" presStyleIdx="1" presStyleCnt="7">
        <dgm:presLayoutVars>
          <dgm:chPref val="3"/>
        </dgm:presLayoutVars>
      </dgm:prSet>
      <dgm:spPr/>
    </dgm:pt>
    <dgm:pt modelId="{2C67C3AF-0128-F646-B3F1-9CF184DCE48B}" type="pres">
      <dgm:prSet presAssocID="{12C6792A-46BD-804D-8982-13FB216471A9}" presName="hierChild3" presStyleCnt="0"/>
      <dgm:spPr/>
    </dgm:pt>
    <dgm:pt modelId="{C9B760AE-2444-C74D-9757-D4F4B7E37655}" type="pres">
      <dgm:prSet presAssocID="{12351CF0-25D9-9A46-92E6-57A9DB5F5A51}" presName="Name17" presStyleLbl="parChTrans1D3" presStyleIdx="0" presStyleCnt="4"/>
      <dgm:spPr/>
    </dgm:pt>
    <dgm:pt modelId="{43553CC4-CF4D-F242-9A12-4DDF22458DC8}" type="pres">
      <dgm:prSet presAssocID="{03DAA18D-AF76-3443-BDFB-392F4559A88B}" presName="hierRoot3" presStyleCnt="0"/>
      <dgm:spPr/>
    </dgm:pt>
    <dgm:pt modelId="{981D2666-1C24-0D43-8CAC-A7E252D9EE9E}" type="pres">
      <dgm:prSet presAssocID="{03DAA18D-AF76-3443-BDFB-392F4559A88B}" presName="composite3" presStyleCnt="0"/>
      <dgm:spPr/>
    </dgm:pt>
    <dgm:pt modelId="{5E00D845-2C37-FE4C-8FDD-58E45FC932A8}" type="pres">
      <dgm:prSet presAssocID="{03DAA18D-AF76-3443-BDFB-392F4559A88B}" presName="image3" presStyleLbl="node3" presStyleIdx="0"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6764" t="-48084" r="-20316" b="-57537"/>
          </a:stretch>
        </a:blipFill>
      </dgm:spPr>
    </dgm:pt>
    <dgm:pt modelId="{191C4F6E-929A-D94D-A4C9-B6C0A17F21A7}" type="pres">
      <dgm:prSet presAssocID="{03DAA18D-AF76-3443-BDFB-392F4559A88B}" presName="text3" presStyleLbl="revTx" presStyleIdx="2" presStyleCnt="7">
        <dgm:presLayoutVars>
          <dgm:chPref val="3"/>
        </dgm:presLayoutVars>
      </dgm:prSet>
      <dgm:spPr/>
    </dgm:pt>
    <dgm:pt modelId="{9F20BEEF-7D5B-3E4B-A840-3982A7F296B5}" type="pres">
      <dgm:prSet presAssocID="{03DAA18D-AF76-3443-BDFB-392F4559A88B}" presName="hierChild4" presStyleCnt="0"/>
      <dgm:spPr/>
    </dgm:pt>
    <dgm:pt modelId="{B5160185-D341-B94F-999A-3ABA00F9DB3A}" type="pres">
      <dgm:prSet presAssocID="{E8204663-F74D-CE42-9509-D0720CAB7469}" presName="Name17" presStyleLbl="parChTrans1D3" presStyleIdx="1" presStyleCnt="4"/>
      <dgm:spPr/>
    </dgm:pt>
    <dgm:pt modelId="{D348DF9B-1F9B-1A4A-BF16-586FF2AB529B}" type="pres">
      <dgm:prSet presAssocID="{51D80770-64BC-6D40-BD30-37F1CDE413B2}" presName="hierRoot3" presStyleCnt="0"/>
      <dgm:spPr/>
    </dgm:pt>
    <dgm:pt modelId="{FB2632E9-CCDB-F744-AD0E-FB90D2ADAC24}" type="pres">
      <dgm:prSet presAssocID="{51D80770-64BC-6D40-BD30-37F1CDE413B2}" presName="composite3" presStyleCnt="0"/>
      <dgm:spPr/>
    </dgm:pt>
    <dgm:pt modelId="{464EB7DD-85F1-7143-82A1-1C3D47EA02BD}" type="pres">
      <dgm:prSet presAssocID="{51D80770-64BC-6D40-BD30-37F1CDE413B2}" presName="image3" presStyleLbl="node3" presStyleIdx="1"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6953" t="-8565" r="-17595" b="-14467"/>
          </a:stretch>
        </a:blipFill>
      </dgm:spPr>
    </dgm:pt>
    <dgm:pt modelId="{1A84271F-0501-164F-8994-9C4F9844528C}" type="pres">
      <dgm:prSet presAssocID="{51D80770-64BC-6D40-BD30-37F1CDE413B2}" presName="text3" presStyleLbl="revTx" presStyleIdx="3" presStyleCnt="7">
        <dgm:presLayoutVars>
          <dgm:chPref val="3"/>
        </dgm:presLayoutVars>
      </dgm:prSet>
      <dgm:spPr/>
    </dgm:pt>
    <dgm:pt modelId="{F3F1B63A-9A62-8A48-8BDC-438248EE8147}" type="pres">
      <dgm:prSet presAssocID="{51D80770-64BC-6D40-BD30-37F1CDE413B2}" presName="hierChild4" presStyleCnt="0"/>
      <dgm:spPr/>
    </dgm:pt>
    <dgm:pt modelId="{1C769E9F-3D51-304A-931C-6DC189794676}" type="pres">
      <dgm:prSet presAssocID="{D95B4C7C-4278-7848-B70D-6FB0B0FCBFD1}" presName="Name10" presStyleLbl="parChTrans1D2" presStyleIdx="1" presStyleCnt="2"/>
      <dgm:spPr/>
    </dgm:pt>
    <dgm:pt modelId="{E9E5D215-1CFD-A247-B7BD-798E316E298F}" type="pres">
      <dgm:prSet presAssocID="{8F7964E3-61B6-3D4A-8F2D-F6281603A308}" presName="hierRoot2" presStyleCnt="0"/>
      <dgm:spPr/>
    </dgm:pt>
    <dgm:pt modelId="{D5EF80E8-A830-6B42-9613-14E56832A980}" type="pres">
      <dgm:prSet presAssocID="{8F7964E3-61B6-3D4A-8F2D-F6281603A308}" presName="composite2" presStyleCnt="0"/>
      <dgm:spPr/>
    </dgm:pt>
    <dgm:pt modelId="{5944EED2-B3CD-F84D-BCD1-258D65322C50}" type="pres">
      <dgm:prSet presAssocID="{8F7964E3-61B6-3D4A-8F2D-F6281603A308}" presName="image2" presStyleLbl="node2"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dgm:spPr>
    </dgm:pt>
    <dgm:pt modelId="{4FEB80C7-7C35-D64E-A6A9-1070FECC396F}" type="pres">
      <dgm:prSet presAssocID="{8F7964E3-61B6-3D4A-8F2D-F6281603A308}" presName="text2" presStyleLbl="revTx" presStyleIdx="4" presStyleCnt="7">
        <dgm:presLayoutVars>
          <dgm:chPref val="3"/>
        </dgm:presLayoutVars>
      </dgm:prSet>
      <dgm:spPr/>
    </dgm:pt>
    <dgm:pt modelId="{91AA75A7-4100-4D47-A3E6-7917EB0AB0A0}" type="pres">
      <dgm:prSet presAssocID="{8F7964E3-61B6-3D4A-8F2D-F6281603A308}" presName="hierChild3" presStyleCnt="0"/>
      <dgm:spPr/>
    </dgm:pt>
    <dgm:pt modelId="{70912014-CA91-E344-A7D5-047B1CB0B2AA}" type="pres">
      <dgm:prSet presAssocID="{902AE165-1755-9641-ABB4-B7A111B9CF6E}" presName="Name17" presStyleLbl="parChTrans1D3" presStyleIdx="2" presStyleCnt="4"/>
      <dgm:spPr/>
    </dgm:pt>
    <dgm:pt modelId="{017FCA11-E582-CF44-9048-1045C06F35DA}" type="pres">
      <dgm:prSet presAssocID="{4DD0035A-04AC-3248-908C-79C1E7419D46}" presName="hierRoot3" presStyleCnt="0"/>
      <dgm:spPr/>
    </dgm:pt>
    <dgm:pt modelId="{5C2DF5ED-2627-9F47-9A40-CA63524A8E22}" type="pres">
      <dgm:prSet presAssocID="{4DD0035A-04AC-3248-908C-79C1E7419D46}" presName="composite3" presStyleCnt="0"/>
      <dgm:spPr/>
    </dgm:pt>
    <dgm:pt modelId="{F0809B65-7A34-7E44-AAF4-2560C79894EA}" type="pres">
      <dgm:prSet presAssocID="{4DD0035A-04AC-3248-908C-79C1E7419D46}" presName="image3" presStyleLbl="node3" presStyleIdx="2" presStyleCnt="4"/>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8118" b="-41882"/>
          </a:stretch>
        </a:blipFill>
      </dgm:spPr>
    </dgm:pt>
    <dgm:pt modelId="{F62C2AD4-7966-BB40-8F7A-4099E97590AC}" type="pres">
      <dgm:prSet presAssocID="{4DD0035A-04AC-3248-908C-79C1E7419D46}" presName="text3" presStyleLbl="revTx" presStyleIdx="5" presStyleCnt="7">
        <dgm:presLayoutVars>
          <dgm:chPref val="3"/>
        </dgm:presLayoutVars>
      </dgm:prSet>
      <dgm:spPr/>
    </dgm:pt>
    <dgm:pt modelId="{B358BC6A-2439-474F-8D26-46BF569F39E5}" type="pres">
      <dgm:prSet presAssocID="{4DD0035A-04AC-3248-908C-79C1E7419D46}" presName="hierChild4" presStyleCnt="0"/>
      <dgm:spPr/>
    </dgm:pt>
    <dgm:pt modelId="{98600256-C349-9744-9843-89809640B3D8}" type="pres">
      <dgm:prSet presAssocID="{D570D2B2-B67B-F345-A66D-641F24BCF8AA}" presName="Name17" presStyleLbl="parChTrans1D3" presStyleIdx="3" presStyleCnt="4"/>
      <dgm:spPr/>
    </dgm:pt>
    <dgm:pt modelId="{7AF3534D-023D-1346-A962-F1E4155947F5}" type="pres">
      <dgm:prSet presAssocID="{128EFD34-2EDF-134F-A90A-86ED5278E5C9}" presName="hierRoot3" presStyleCnt="0"/>
      <dgm:spPr/>
    </dgm:pt>
    <dgm:pt modelId="{DDA50BE2-DD53-2C48-B6E2-55DE16A9F57E}" type="pres">
      <dgm:prSet presAssocID="{128EFD34-2EDF-134F-A90A-86ED5278E5C9}" presName="composite3" presStyleCnt="0"/>
      <dgm:spPr/>
    </dgm:pt>
    <dgm:pt modelId="{98386C52-7495-2E40-8D87-28DAB5C4003F}" type="pres">
      <dgm:prSet presAssocID="{128EFD34-2EDF-134F-A90A-86ED5278E5C9}" presName="image3" presStyleLbl="node3" presStyleIdx="3" presStyleCnt="4"/>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1246" b="-48754"/>
          </a:stretch>
        </a:blipFill>
      </dgm:spPr>
    </dgm:pt>
    <dgm:pt modelId="{815DA34C-1722-254D-9E24-38A84852E52A}" type="pres">
      <dgm:prSet presAssocID="{128EFD34-2EDF-134F-A90A-86ED5278E5C9}" presName="text3" presStyleLbl="revTx" presStyleIdx="6" presStyleCnt="7">
        <dgm:presLayoutVars>
          <dgm:chPref val="3"/>
        </dgm:presLayoutVars>
      </dgm:prSet>
      <dgm:spPr/>
    </dgm:pt>
    <dgm:pt modelId="{9A37C539-8D0A-FA41-A781-466EBDD88194}" type="pres">
      <dgm:prSet presAssocID="{128EFD34-2EDF-134F-A90A-86ED5278E5C9}" presName="hierChild4" presStyleCnt="0"/>
      <dgm:spPr/>
    </dgm:pt>
  </dgm:ptLst>
  <dgm:cxnLst>
    <dgm:cxn modelId="{5D07BF18-F905-0A49-9B0E-CB53B3EFE1B1}" type="presOf" srcId="{902AE165-1755-9641-ABB4-B7A111B9CF6E}" destId="{70912014-CA91-E344-A7D5-047B1CB0B2AA}" srcOrd="0" destOrd="0" presId="urn:microsoft.com/office/officeart/2009/layout/CirclePictureHierarchy"/>
    <dgm:cxn modelId="{D7675D1F-0343-C043-AFBB-88AA19D8C414}" srcId="{8F7964E3-61B6-3D4A-8F2D-F6281603A308}" destId="{4DD0035A-04AC-3248-908C-79C1E7419D46}" srcOrd="0" destOrd="0" parTransId="{902AE165-1755-9641-ABB4-B7A111B9CF6E}" sibTransId="{FABC1BBE-37EC-544A-AD65-252AE765C56E}"/>
    <dgm:cxn modelId="{D1F8BA37-F071-C74A-8A9C-69690B081384}" type="presOf" srcId="{AB8663AF-3BFE-F24C-BAF7-4FD30CF842D0}" destId="{88FD5786-41A5-934E-9161-112B96EC9F48}" srcOrd="0" destOrd="0" presId="urn:microsoft.com/office/officeart/2009/layout/CirclePictureHierarchy"/>
    <dgm:cxn modelId="{A1F5C33C-DF84-E049-995C-F5E65EA235A1}" srcId="{12C6792A-46BD-804D-8982-13FB216471A9}" destId="{03DAA18D-AF76-3443-BDFB-392F4559A88B}" srcOrd="0" destOrd="0" parTransId="{12351CF0-25D9-9A46-92E6-57A9DB5F5A51}" sibTransId="{243D6C14-66A3-614D-BD52-F283ED51E9B0}"/>
    <dgm:cxn modelId="{854E8743-8BD7-DE4C-810C-9C06878B4D5B}" type="presOf" srcId="{4533C670-7C5B-AB45-A3A5-77B43AAF7164}" destId="{805DEB7D-B310-C444-A38F-8D8D7CE11D24}" srcOrd="0" destOrd="0" presId="urn:microsoft.com/office/officeart/2009/layout/CirclePictureHierarchy"/>
    <dgm:cxn modelId="{07C8A955-CAD8-D049-98CD-89BFAE94C869}" type="presOf" srcId="{03DAA18D-AF76-3443-BDFB-392F4559A88B}" destId="{191C4F6E-929A-D94D-A4C9-B6C0A17F21A7}" srcOrd="0" destOrd="0" presId="urn:microsoft.com/office/officeart/2009/layout/CirclePictureHierarchy"/>
    <dgm:cxn modelId="{F188E775-D8A5-DB42-8571-8C5594D8EA40}" type="presOf" srcId="{53E8F0C3-C22B-E04E-9D25-D659199320C7}" destId="{4950D49F-8884-C240-8BD0-2FCB4BA78E4B}" srcOrd="0" destOrd="0" presId="urn:microsoft.com/office/officeart/2009/layout/CirclePictureHierarchy"/>
    <dgm:cxn modelId="{DB26F483-27E6-E241-8A36-3DC252DC8B63}" type="presOf" srcId="{8F7964E3-61B6-3D4A-8F2D-F6281603A308}" destId="{4FEB80C7-7C35-D64E-A6A9-1070FECC396F}" srcOrd="0" destOrd="0" presId="urn:microsoft.com/office/officeart/2009/layout/CirclePictureHierarchy"/>
    <dgm:cxn modelId="{473CE186-8F28-E542-93BD-CDAB2A2613E0}" type="presOf" srcId="{12351CF0-25D9-9A46-92E6-57A9DB5F5A51}" destId="{C9B760AE-2444-C74D-9757-D4F4B7E37655}" srcOrd="0" destOrd="0" presId="urn:microsoft.com/office/officeart/2009/layout/CirclePictureHierarchy"/>
    <dgm:cxn modelId="{60F62F9E-D19B-DB44-9C05-DD6095C88F7C}" type="presOf" srcId="{E8204663-F74D-CE42-9509-D0720CAB7469}" destId="{B5160185-D341-B94F-999A-3ABA00F9DB3A}" srcOrd="0" destOrd="0" presId="urn:microsoft.com/office/officeart/2009/layout/CirclePictureHierarchy"/>
    <dgm:cxn modelId="{E49273A7-16D8-E043-B3CE-72509F092AB1}" type="presOf" srcId="{4DD0035A-04AC-3248-908C-79C1E7419D46}" destId="{F62C2AD4-7966-BB40-8F7A-4099E97590AC}" srcOrd="0" destOrd="0" presId="urn:microsoft.com/office/officeart/2009/layout/CirclePictureHierarchy"/>
    <dgm:cxn modelId="{294ED2AA-5EA3-C34D-8FFB-A90BA4D53493}" srcId="{53E8F0C3-C22B-E04E-9D25-D659199320C7}" destId="{4533C670-7C5B-AB45-A3A5-77B43AAF7164}" srcOrd="0" destOrd="0" parTransId="{F5AC03E0-13F8-574E-9EF7-CE7BD800A35B}" sibTransId="{767C9D05-9E1C-8B4A-B209-AADF08EF639A}"/>
    <dgm:cxn modelId="{3CE241B0-9CC8-D649-BFD9-EDB7AB44A48E}" type="presOf" srcId="{128EFD34-2EDF-134F-A90A-86ED5278E5C9}" destId="{815DA34C-1722-254D-9E24-38A84852E52A}" srcOrd="0" destOrd="0" presId="urn:microsoft.com/office/officeart/2009/layout/CirclePictureHierarchy"/>
    <dgm:cxn modelId="{88E423BB-5918-3443-B3F3-04F3AAFFF6C8}" srcId="{4533C670-7C5B-AB45-A3A5-77B43AAF7164}" destId="{12C6792A-46BD-804D-8982-13FB216471A9}" srcOrd="0" destOrd="0" parTransId="{AB8663AF-3BFE-F24C-BAF7-4FD30CF842D0}" sibTransId="{6F03A08B-4BB9-804F-BB1A-020AC08A760C}"/>
    <dgm:cxn modelId="{6FF9B5C9-D085-7649-8D38-AFC2C1D4DB30}" type="presOf" srcId="{51D80770-64BC-6D40-BD30-37F1CDE413B2}" destId="{1A84271F-0501-164F-8994-9C4F9844528C}" srcOrd="0" destOrd="0" presId="urn:microsoft.com/office/officeart/2009/layout/CirclePictureHierarchy"/>
    <dgm:cxn modelId="{B45D12CC-F33B-894B-9E02-17DA91D112E1}" type="presOf" srcId="{D570D2B2-B67B-F345-A66D-641F24BCF8AA}" destId="{98600256-C349-9744-9843-89809640B3D8}" srcOrd="0" destOrd="0" presId="urn:microsoft.com/office/officeart/2009/layout/CirclePictureHierarchy"/>
    <dgm:cxn modelId="{316F4ED1-30EE-D646-9C51-AD07CF503BDD}" srcId="{8F7964E3-61B6-3D4A-8F2D-F6281603A308}" destId="{128EFD34-2EDF-134F-A90A-86ED5278E5C9}" srcOrd="1" destOrd="0" parTransId="{D570D2B2-B67B-F345-A66D-641F24BCF8AA}" sibTransId="{48F5D1AF-A427-5647-AC26-D560DD551B74}"/>
    <dgm:cxn modelId="{352950D1-3AFA-4348-8AD7-F532BE4D8D74}" srcId="{12C6792A-46BD-804D-8982-13FB216471A9}" destId="{51D80770-64BC-6D40-BD30-37F1CDE413B2}" srcOrd="1" destOrd="0" parTransId="{E8204663-F74D-CE42-9509-D0720CAB7469}" sibTransId="{1EA8CBB2-6F1C-D441-8B35-6CE0631F2AE2}"/>
    <dgm:cxn modelId="{8F3A77DC-DF11-4E45-B148-21AB327C824B}" type="presOf" srcId="{12C6792A-46BD-804D-8982-13FB216471A9}" destId="{277CE873-BEB4-1940-89C0-AB1D229F92E7}" srcOrd="0" destOrd="0" presId="urn:microsoft.com/office/officeart/2009/layout/CirclePictureHierarchy"/>
    <dgm:cxn modelId="{53F5D8E0-2242-6149-B115-3D20586C0E32}" srcId="{4533C670-7C5B-AB45-A3A5-77B43AAF7164}" destId="{8F7964E3-61B6-3D4A-8F2D-F6281603A308}" srcOrd="1" destOrd="0" parTransId="{D95B4C7C-4278-7848-B70D-6FB0B0FCBFD1}" sibTransId="{86959F9B-695A-354B-AF69-0B95D213044A}"/>
    <dgm:cxn modelId="{B51CF9E1-7F0A-D64B-ACFC-A6CB41933BD5}" type="presOf" srcId="{D95B4C7C-4278-7848-B70D-6FB0B0FCBFD1}" destId="{1C769E9F-3D51-304A-931C-6DC189794676}" srcOrd="0" destOrd="0" presId="urn:microsoft.com/office/officeart/2009/layout/CirclePictureHierarchy"/>
    <dgm:cxn modelId="{8A9E1F87-33AF-B04E-84F4-EDAA1E3B0010}" type="presParOf" srcId="{4950D49F-8884-C240-8BD0-2FCB4BA78E4B}" destId="{851F7B02-46D4-6048-A118-DE545998FAFB}" srcOrd="0" destOrd="0" presId="urn:microsoft.com/office/officeart/2009/layout/CirclePictureHierarchy"/>
    <dgm:cxn modelId="{CF58E706-9B63-B84B-A1EE-4A325FEB325C}" type="presParOf" srcId="{851F7B02-46D4-6048-A118-DE545998FAFB}" destId="{C04FE04D-F09D-BD4E-88E8-D642695020EB}" srcOrd="0" destOrd="0" presId="urn:microsoft.com/office/officeart/2009/layout/CirclePictureHierarchy"/>
    <dgm:cxn modelId="{3FD038EC-760A-4044-8E1D-9EC560B091A4}" type="presParOf" srcId="{C04FE04D-F09D-BD4E-88E8-D642695020EB}" destId="{554B782E-D49B-ED4F-AE3D-528F6B95A318}" srcOrd="0" destOrd="0" presId="urn:microsoft.com/office/officeart/2009/layout/CirclePictureHierarchy"/>
    <dgm:cxn modelId="{8F010088-D17E-7347-8AB0-154B09E20D4A}" type="presParOf" srcId="{C04FE04D-F09D-BD4E-88E8-D642695020EB}" destId="{805DEB7D-B310-C444-A38F-8D8D7CE11D24}" srcOrd="1" destOrd="0" presId="urn:microsoft.com/office/officeart/2009/layout/CirclePictureHierarchy"/>
    <dgm:cxn modelId="{428A68C6-D47B-6942-8EF1-C702178B6330}" type="presParOf" srcId="{851F7B02-46D4-6048-A118-DE545998FAFB}" destId="{91613B66-05D6-0F40-B4BD-210F0DE6220D}" srcOrd="1" destOrd="0" presId="urn:microsoft.com/office/officeart/2009/layout/CirclePictureHierarchy"/>
    <dgm:cxn modelId="{DE74F8A4-7787-6D40-816C-0C2EEE46D739}" type="presParOf" srcId="{91613B66-05D6-0F40-B4BD-210F0DE6220D}" destId="{88FD5786-41A5-934E-9161-112B96EC9F48}" srcOrd="0" destOrd="0" presId="urn:microsoft.com/office/officeart/2009/layout/CirclePictureHierarchy"/>
    <dgm:cxn modelId="{FB23437C-5762-444C-825D-138FA0F70658}" type="presParOf" srcId="{91613B66-05D6-0F40-B4BD-210F0DE6220D}" destId="{AF578D1C-1B1F-3D4B-8913-112A7F2C64E0}" srcOrd="1" destOrd="0" presId="urn:microsoft.com/office/officeart/2009/layout/CirclePictureHierarchy"/>
    <dgm:cxn modelId="{4B67A0BF-E401-4547-86D4-EC9A5709C83D}" type="presParOf" srcId="{AF578D1C-1B1F-3D4B-8913-112A7F2C64E0}" destId="{2C426EFC-5A85-B74A-81AC-AFA8C768FB4F}" srcOrd="0" destOrd="0" presId="urn:microsoft.com/office/officeart/2009/layout/CirclePictureHierarchy"/>
    <dgm:cxn modelId="{BB4361B8-57AA-2F43-93AA-D3DDE36C502F}" type="presParOf" srcId="{2C426EFC-5A85-B74A-81AC-AFA8C768FB4F}" destId="{D2796679-C0B7-944F-941F-AA1025C4C132}" srcOrd="0" destOrd="0" presId="urn:microsoft.com/office/officeart/2009/layout/CirclePictureHierarchy"/>
    <dgm:cxn modelId="{BB4AD6CB-D844-DB46-87FB-72660ACB02C8}" type="presParOf" srcId="{2C426EFC-5A85-B74A-81AC-AFA8C768FB4F}" destId="{277CE873-BEB4-1940-89C0-AB1D229F92E7}" srcOrd="1" destOrd="0" presId="urn:microsoft.com/office/officeart/2009/layout/CirclePictureHierarchy"/>
    <dgm:cxn modelId="{7DCEA031-058E-5241-9D85-F4047678F6A7}" type="presParOf" srcId="{AF578D1C-1B1F-3D4B-8913-112A7F2C64E0}" destId="{2C67C3AF-0128-F646-B3F1-9CF184DCE48B}" srcOrd="1" destOrd="0" presId="urn:microsoft.com/office/officeart/2009/layout/CirclePictureHierarchy"/>
    <dgm:cxn modelId="{09D21306-C2B1-D945-931A-75946CDD78C8}" type="presParOf" srcId="{2C67C3AF-0128-F646-B3F1-9CF184DCE48B}" destId="{C9B760AE-2444-C74D-9757-D4F4B7E37655}" srcOrd="0" destOrd="0" presId="urn:microsoft.com/office/officeart/2009/layout/CirclePictureHierarchy"/>
    <dgm:cxn modelId="{40A4CA3D-A7E8-FB42-8BC7-BD3D2E9BF620}" type="presParOf" srcId="{2C67C3AF-0128-F646-B3F1-9CF184DCE48B}" destId="{43553CC4-CF4D-F242-9A12-4DDF22458DC8}" srcOrd="1" destOrd="0" presId="urn:microsoft.com/office/officeart/2009/layout/CirclePictureHierarchy"/>
    <dgm:cxn modelId="{34D46BDD-139C-8349-ACED-0964C893DA71}" type="presParOf" srcId="{43553CC4-CF4D-F242-9A12-4DDF22458DC8}" destId="{981D2666-1C24-0D43-8CAC-A7E252D9EE9E}" srcOrd="0" destOrd="0" presId="urn:microsoft.com/office/officeart/2009/layout/CirclePictureHierarchy"/>
    <dgm:cxn modelId="{FCF72ECB-2558-334D-897F-E6302C9492F9}" type="presParOf" srcId="{981D2666-1C24-0D43-8CAC-A7E252D9EE9E}" destId="{5E00D845-2C37-FE4C-8FDD-58E45FC932A8}" srcOrd="0" destOrd="0" presId="urn:microsoft.com/office/officeart/2009/layout/CirclePictureHierarchy"/>
    <dgm:cxn modelId="{AA3BF139-AC35-A54A-854B-5FF6E100ADBB}" type="presParOf" srcId="{981D2666-1C24-0D43-8CAC-A7E252D9EE9E}" destId="{191C4F6E-929A-D94D-A4C9-B6C0A17F21A7}" srcOrd="1" destOrd="0" presId="urn:microsoft.com/office/officeart/2009/layout/CirclePictureHierarchy"/>
    <dgm:cxn modelId="{7623DCFD-5EAB-5B4D-87BA-493BC9ED6C91}" type="presParOf" srcId="{43553CC4-CF4D-F242-9A12-4DDF22458DC8}" destId="{9F20BEEF-7D5B-3E4B-A840-3982A7F296B5}" srcOrd="1" destOrd="0" presId="urn:microsoft.com/office/officeart/2009/layout/CirclePictureHierarchy"/>
    <dgm:cxn modelId="{A7831975-D246-7E41-9ED9-156907D78D5E}" type="presParOf" srcId="{2C67C3AF-0128-F646-B3F1-9CF184DCE48B}" destId="{B5160185-D341-B94F-999A-3ABA00F9DB3A}" srcOrd="2" destOrd="0" presId="urn:microsoft.com/office/officeart/2009/layout/CirclePictureHierarchy"/>
    <dgm:cxn modelId="{796E948D-8A1A-E64D-9B87-8040CB02586D}" type="presParOf" srcId="{2C67C3AF-0128-F646-B3F1-9CF184DCE48B}" destId="{D348DF9B-1F9B-1A4A-BF16-586FF2AB529B}" srcOrd="3" destOrd="0" presId="urn:microsoft.com/office/officeart/2009/layout/CirclePictureHierarchy"/>
    <dgm:cxn modelId="{30884D6F-7629-2D46-9B6B-A5B705026B18}" type="presParOf" srcId="{D348DF9B-1F9B-1A4A-BF16-586FF2AB529B}" destId="{FB2632E9-CCDB-F744-AD0E-FB90D2ADAC24}" srcOrd="0" destOrd="0" presId="urn:microsoft.com/office/officeart/2009/layout/CirclePictureHierarchy"/>
    <dgm:cxn modelId="{0A3B6BA1-7DD0-284E-9E0C-0BF95469B25E}" type="presParOf" srcId="{FB2632E9-CCDB-F744-AD0E-FB90D2ADAC24}" destId="{464EB7DD-85F1-7143-82A1-1C3D47EA02BD}" srcOrd="0" destOrd="0" presId="urn:microsoft.com/office/officeart/2009/layout/CirclePictureHierarchy"/>
    <dgm:cxn modelId="{701D4F45-AA42-C74C-BA2B-049FA0359CFA}" type="presParOf" srcId="{FB2632E9-CCDB-F744-AD0E-FB90D2ADAC24}" destId="{1A84271F-0501-164F-8994-9C4F9844528C}" srcOrd="1" destOrd="0" presId="urn:microsoft.com/office/officeart/2009/layout/CirclePictureHierarchy"/>
    <dgm:cxn modelId="{0368788F-DEA4-9F49-91FC-B7A0EE65ED65}" type="presParOf" srcId="{D348DF9B-1F9B-1A4A-BF16-586FF2AB529B}" destId="{F3F1B63A-9A62-8A48-8BDC-438248EE8147}" srcOrd="1" destOrd="0" presId="urn:microsoft.com/office/officeart/2009/layout/CirclePictureHierarchy"/>
    <dgm:cxn modelId="{B6629E30-E0E2-064D-A829-9C4FC6C4E149}" type="presParOf" srcId="{91613B66-05D6-0F40-B4BD-210F0DE6220D}" destId="{1C769E9F-3D51-304A-931C-6DC189794676}" srcOrd="2" destOrd="0" presId="urn:microsoft.com/office/officeart/2009/layout/CirclePictureHierarchy"/>
    <dgm:cxn modelId="{FE7A3DDA-4CFF-B24A-B7D0-DC44C94576C3}" type="presParOf" srcId="{91613B66-05D6-0F40-B4BD-210F0DE6220D}" destId="{E9E5D215-1CFD-A247-B7BD-798E316E298F}" srcOrd="3" destOrd="0" presId="urn:microsoft.com/office/officeart/2009/layout/CirclePictureHierarchy"/>
    <dgm:cxn modelId="{E57691F0-B67D-AF44-A13E-8469ED637302}" type="presParOf" srcId="{E9E5D215-1CFD-A247-B7BD-798E316E298F}" destId="{D5EF80E8-A830-6B42-9613-14E56832A980}" srcOrd="0" destOrd="0" presId="urn:microsoft.com/office/officeart/2009/layout/CirclePictureHierarchy"/>
    <dgm:cxn modelId="{959B8303-4F8B-2E47-AE2E-B14B38A76DC0}" type="presParOf" srcId="{D5EF80E8-A830-6B42-9613-14E56832A980}" destId="{5944EED2-B3CD-F84D-BCD1-258D65322C50}" srcOrd="0" destOrd="0" presId="urn:microsoft.com/office/officeart/2009/layout/CirclePictureHierarchy"/>
    <dgm:cxn modelId="{0D393BEB-F6EA-CF42-B45F-EBA3AA79DA6D}" type="presParOf" srcId="{D5EF80E8-A830-6B42-9613-14E56832A980}" destId="{4FEB80C7-7C35-D64E-A6A9-1070FECC396F}" srcOrd="1" destOrd="0" presId="urn:microsoft.com/office/officeart/2009/layout/CirclePictureHierarchy"/>
    <dgm:cxn modelId="{77D14C70-7464-5244-80B2-64782D4707FE}" type="presParOf" srcId="{E9E5D215-1CFD-A247-B7BD-798E316E298F}" destId="{91AA75A7-4100-4D47-A3E6-7917EB0AB0A0}" srcOrd="1" destOrd="0" presId="urn:microsoft.com/office/officeart/2009/layout/CirclePictureHierarchy"/>
    <dgm:cxn modelId="{A28E2F66-6A96-084A-91E3-471DF928D3E8}" type="presParOf" srcId="{91AA75A7-4100-4D47-A3E6-7917EB0AB0A0}" destId="{70912014-CA91-E344-A7D5-047B1CB0B2AA}" srcOrd="0" destOrd="0" presId="urn:microsoft.com/office/officeart/2009/layout/CirclePictureHierarchy"/>
    <dgm:cxn modelId="{DD321450-3511-5A4E-A197-9DA6DA3C9146}" type="presParOf" srcId="{91AA75A7-4100-4D47-A3E6-7917EB0AB0A0}" destId="{017FCA11-E582-CF44-9048-1045C06F35DA}" srcOrd="1" destOrd="0" presId="urn:microsoft.com/office/officeart/2009/layout/CirclePictureHierarchy"/>
    <dgm:cxn modelId="{ACC7310A-9674-D441-B974-921743F5A83D}" type="presParOf" srcId="{017FCA11-E582-CF44-9048-1045C06F35DA}" destId="{5C2DF5ED-2627-9F47-9A40-CA63524A8E22}" srcOrd="0" destOrd="0" presId="urn:microsoft.com/office/officeart/2009/layout/CirclePictureHierarchy"/>
    <dgm:cxn modelId="{A40E8357-4D09-084F-BD39-3B8D8A4A9EF8}" type="presParOf" srcId="{5C2DF5ED-2627-9F47-9A40-CA63524A8E22}" destId="{F0809B65-7A34-7E44-AAF4-2560C79894EA}" srcOrd="0" destOrd="0" presId="urn:microsoft.com/office/officeart/2009/layout/CirclePictureHierarchy"/>
    <dgm:cxn modelId="{1092EB71-0706-DF42-8A13-048DD685B227}" type="presParOf" srcId="{5C2DF5ED-2627-9F47-9A40-CA63524A8E22}" destId="{F62C2AD4-7966-BB40-8F7A-4099E97590AC}" srcOrd="1" destOrd="0" presId="urn:microsoft.com/office/officeart/2009/layout/CirclePictureHierarchy"/>
    <dgm:cxn modelId="{12017156-3901-A444-9AEA-943CCC6FCD46}" type="presParOf" srcId="{017FCA11-E582-CF44-9048-1045C06F35DA}" destId="{B358BC6A-2439-474F-8D26-46BF569F39E5}" srcOrd="1" destOrd="0" presId="urn:microsoft.com/office/officeart/2009/layout/CirclePictureHierarchy"/>
    <dgm:cxn modelId="{093EF553-864D-3D4D-93A6-E6B084558E94}" type="presParOf" srcId="{91AA75A7-4100-4D47-A3E6-7917EB0AB0A0}" destId="{98600256-C349-9744-9843-89809640B3D8}" srcOrd="2" destOrd="0" presId="urn:microsoft.com/office/officeart/2009/layout/CirclePictureHierarchy"/>
    <dgm:cxn modelId="{0EE42845-AE64-264E-9B11-B3F260445595}" type="presParOf" srcId="{91AA75A7-4100-4D47-A3E6-7917EB0AB0A0}" destId="{7AF3534D-023D-1346-A962-F1E4155947F5}" srcOrd="3" destOrd="0" presId="urn:microsoft.com/office/officeart/2009/layout/CirclePictureHierarchy"/>
    <dgm:cxn modelId="{82A16EE8-7CCA-5E40-916F-D0F51A5DFF83}" type="presParOf" srcId="{7AF3534D-023D-1346-A962-F1E4155947F5}" destId="{DDA50BE2-DD53-2C48-B6E2-55DE16A9F57E}" srcOrd="0" destOrd="0" presId="urn:microsoft.com/office/officeart/2009/layout/CirclePictureHierarchy"/>
    <dgm:cxn modelId="{B0723590-4538-FA4F-B661-C35C9C22EE7E}" type="presParOf" srcId="{DDA50BE2-DD53-2C48-B6E2-55DE16A9F57E}" destId="{98386C52-7495-2E40-8D87-28DAB5C4003F}" srcOrd="0" destOrd="0" presId="urn:microsoft.com/office/officeart/2009/layout/CirclePictureHierarchy"/>
    <dgm:cxn modelId="{7A31FF00-5339-D24D-991A-2EBE1C85188B}" type="presParOf" srcId="{DDA50BE2-DD53-2C48-B6E2-55DE16A9F57E}" destId="{815DA34C-1722-254D-9E24-38A84852E52A}" srcOrd="1" destOrd="0" presId="urn:microsoft.com/office/officeart/2009/layout/CirclePictureHierarchy"/>
    <dgm:cxn modelId="{25CB067F-589F-C54A-A414-F78631885479}" type="presParOf" srcId="{7AF3534D-023D-1346-A962-F1E4155947F5}" destId="{9A37C539-8D0A-FA41-A781-466EBDD88194}"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0256-C349-9744-9843-89809640B3D8}">
      <dsp:nvSpPr>
        <dsp:cNvPr id="0" name=""/>
        <dsp:cNvSpPr/>
      </dsp:nvSpPr>
      <dsp:spPr>
        <a:xfrm>
          <a:off x="6056605" y="2818912"/>
          <a:ext cx="1128715" cy="258578"/>
        </a:xfrm>
        <a:custGeom>
          <a:avLst/>
          <a:gdLst/>
          <a:ahLst/>
          <a:cxnLst/>
          <a:rect l="0" t="0" r="0" b="0"/>
          <a:pathLst>
            <a:path>
              <a:moveTo>
                <a:pt x="0" y="0"/>
              </a:moveTo>
              <a:lnTo>
                <a:pt x="0" y="130315"/>
              </a:lnTo>
              <a:lnTo>
                <a:pt x="1128715" y="130315"/>
              </a:lnTo>
              <a:lnTo>
                <a:pt x="1128715"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70912014-CA91-E344-A7D5-047B1CB0B2AA}">
      <dsp:nvSpPr>
        <dsp:cNvPr id="0" name=""/>
        <dsp:cNvSpPr/>
      </dsp:nvSpPr>
      <dsp:spPr>
        <a:xfrm>
          <a:off x="4927889" y="2818912"/>
          <a:ext cx="1128715" cy="258578"/>
        </a:xfrm>
        <a:custGeom>
          <a:avLst/>
          <a:gdLst/>
          <a:ahLst/>
          <a:cxnLst/>
          <a:rect l="0" t="0" r="0" b="0"/>
          <a:pathLst>
            <a:path>
              <a:moveTo>
                <a:pt x="1128715" y="0"/>
              </a:moveTo>
              <a:lnTo>
                <a:pt x="1128715" y="130315"/>
              </a:lnTo>
              <a:lnTo>
                <a:pt x="0" y="130315"/>
              </a:lnTo>
              <a:lnTo>
                <a:pt x="0"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1C769E9F-3D51-304A-931C-6DC189794676}">
      <dsp:nvSpPr>
        <dsp:cNvPr id="0" name=""/>
        <dsp:cNvSpPr/>
      </dsp:nvSpPr>
      <dsp:spPr>
        <a:xfrm>
          <a:off x="3799174" y="1739449"/>
          <a:ext cx="2257430" cy="258578"/>
        </a:xfrm>
        <a:custGeom>
          <a:avLst/>
          <a:gdLst/>
          <a:ahLst/>
          <a:cxnLst/>
          <a:rect l="0" t="0" r="0" b="0"/>
          <a:pathLst>
            <a:path>
              <a:moveTo>
                <a:pt x="0" y="0"/>
              </a:moveTo>
              <a:lnTo>
                <a:pt x="0" y="130315"/>
              </a:lnTo>
              <a:lnTo>
                <a:pt x="2257430" y="130315"/>
              </a:lnTo>
              <a:lnTo>
                <a:pt x="2257430"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B5160185-D341-B94F-999A-3ABA00F9DB3A}">
      <dsp:nvSpPr>
        <dsp:cNvPr id="0" name=""/>
        <dsp:cNvSpPr/>
      </dsp:nvSpPr>
      <dsp:spPr>
        <a:xfrm>
          <a:off x="1541744" y="2818912"/>
          <a:ext cx="1128715" cy="258578"/>
        </a:xfrm>
        <a:custGeom>
          <a:avLst/>
          <a:gdLst/>
          <a:ahLst/>
          <a:cxnLst/>
          <a:rect l="0" t="0" r="0" b="0"/>
          <a:pathLst>
            <a:path>
              <a:moveTo>
                <a:pt x="0" y="0"/>
              </a:moveTo>
              <a:lnTo>
                <a:pt x="0" y="130315"/>
              </a:lnTo>
              <a:lnTo>
                <a:pt x="1128715" y="130315"/>
              </a:lnTo>
              <a:lnTo>
                <a:pt x="1128715"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C9B760AE-2444-C74D-9757-D4F4B7E37655}">
      <dsp:nvSpPr>
        <dsp:cNvPr id="0" name=""/>
        <dsp:cNvSpPr/>
      </dsp:nvSpPr>
      <dsp:spPr>
        <a:xfrm>
          <a:off x="413028" y="2818912"/>
          <a:ext cx="1128715" cy="258578"/>
        </a:xfrm>
        <a:custGeom>
          <a:avLst/>
          <a:gdLst/>
          <a:ahLst/>
          <a:cxnLst/>
          <a:rect l="0" t="0" r="0" b="0"/>
          <a:pathLst>
            <a:path>
              <a:moveTo>
                <a:pt x="1128715" y="0"/>
              </a:moveTo>
              <a:lnTo>
                <a:pt x="1128715" y="130315"/>
              </a:lnTo>
              <a:lnTo>
                <a:pt x="0" y="130315"/>
              </a:lnTo>
              <a:lnTo>
                <a:pt x="0"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88FD5786-41A5-934E-9161-112B96EC9F48}">
      <dsp:nvSpPr>
        <dsp:cNvPr id="0" name=""/>
        <dsp:cNvSpPr/>
      </dsp:nvSpPr>
      <dsp:spPr>
        <a:xfrm>
          <a:off x="1541744" y="1739449"/>
          <a:ext cx="2257430" cy="258578"/>
        </a:xfrm>
        <a:custGeom>
          <a:avLst/>
          <a:gdLst/>
          <a:ahLst/>
          <a:cxnLst/>
          <a:rect l="0" t="0" r="0" b="0"/>
          <a:pathLst>
            <a:path>
              <a:moveTo>
                <a:pt x="2257430" y="0"/>
              </a:moveTo>
              <a:lnTo>
                <a:pt x="2257430" y="130315"/>
              </a:lnTo>
              <a:lnTo>
                <a:pt x="0" y="130315"/>
              </a:lnTo>
              <a:lnTo>
                <a:pt x="0" y="258578"/>
              </a:lnTo>
            </a:path>
          </a:pathLst>
        </a:custGeom>
        <a:noFill/>
        <a:ln w="19050" cap="flat" cmpd="sng" algn="ctr">
          <a:solidFill>
            <a:srgbClr val="25303B"/>
          </a:solidFill>
          <a:prstDash val="solid"/>
          <a:miter lim="800000"/>
        </a:ln>
        <a:effectLst/>
      </dsp:spPr>
      <dsp:style>
        <a:lnRef idx="2">
          <a:scrgbClr r="0" g="0" b="0"/>
        </a:lnRef>
        <a:fillRef idx="0">
          <a:scrgbClr r="0" g="0" b="0"/>
        </a:fillRef>
        <a:effectRef idx="0">
          <a:scrgbClr r="0" g="0" b="0"/>
        </a:effectRef>
        <a:fontRef idx="minor"/>
      </dsp:style>
    </dsp:sp>
    <dsp:sp modelId="{554B782E-D49B-ED4F-AE3D-528F6B95A318}">
      <dsp:nvSpPr>
        <dsp:cNvPr id="0" name=""/>
        <dsp:cNvSpPr/>
      </dsp:nvSpPr>
      <dsp:spPr>
        <a:xfrm>
          <a:off x="3388732" y="918565"/>
          <a:ext cx="820883" cy="82088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985" t="-20287" r="-26678" b="-99707"/>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DEB7D-B310-C444-A38F-8D8D7CE11D24}">
      <dsp:nvSpPr>
        <dsp:cNvPr id="0" name=""/>
        <dsp:cNvSpPr/>
      </dsp:nvSpPr>
      <dsp:spPr>
        <a:xfrm>
          <a:off x="4209616" y="916513"/>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Jane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4209616" y="916513"/>
        <a:ext cx="1231325" cy="820883"/>
      </dsp:txXfrm>
    </dsp:sp>
    <dsp:sp modelId="{D2796679-C0B7-944F-941F-AA1025C4C132}">
      <dsp:nvSpPr>
        <dsp:cNvPr id="0" name=""/>
        <dsp:cNvSpPr/>
      </dsp:nvSpPr>
      <dsp:spPr>
        <a:xfrm>
          <a:off x="1131302" y="1998028"/>
          <a:ext cx="820883" cy="82088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601" t="-52528" r="-47521" b="-10492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CE873-BEB4-1940-89C0-AB1D229F92E7}">
      <dsp:nvSpPr>
        <dsp:cNvPr id="0" name=""/>
        <dsp:cNvSpPr/>
      </dsp:nvSpPr>
      <dsp:spPr>
        <a:xfrm>
          <a:off x="1952185" y="1995975"/>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John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1952185" y="1995975"/>
        <a:ext cx="1231325" cy="820883"/>
      </dsp:txXfrm>
    </dsp:sp>
    <dsp:sp modelId="{5E00D845-2C37-FE4C-8FDD-58E45FC932A8}">
      <dsp:nvSpPr>
        <dsp:cNvPr id="0" name=""/>
        <dsp:cNvSpPr/>
      </dsp:nvSpPr>
      <dsp:spPr>
        <a:xfrm>
          <a:off x="2586" y="3077490"/>
          <a:ext cx="820883" cy="820883"/>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6764" t="-48084" r="-20316" b="-57537"/>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C4F6E-929A-D94D-A4C9-B6C0A17F21A7}">
      <dsp:nvSpPr>
        <dsp:cNvPr id="0" name=""/>
        <dsp:cNvSpPr/>
      </dsp:nvSpPr>
      <dsp:spPr>
        <a:xfrm>
          <a:off x="823470" y="3075438"/>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Jane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823470" y="3075438"/>
        <a:ext cx="1231325" cy="820883"/>
      </dsp:txXfrm>
    </dsp:sp>
    <dsp:sp modelId="{464EB7DD-85F1-7143-82A1-1C3D47EA02BD}">
      <dsp:nvSpPr>
        <dsp:cNvPr id="0" name=""/>
        <dsp:cNvSpPr/>
      </dsp:nvSpPr>
      <dsp:spPr>
        <a:xfrm>
          <a:off x="2260017" y="3077490"/>
          <a:ext cx="820883" cy="820883"/>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6953" t="-8565" r="-17595" b="-14467"/>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4271F-0501-164F-8994-9C4F9844528C}">
      <dsp:nvSpPr>
        <dsp:cNvPr id="0" name=""/>
        <dsp:cNvSpPr/>
      </dsp:nvSpPr>
      <dsp:spPr>
        <a:xfrm>
          <a:off x="3080901" y="3075438"/>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John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3080901" y="3075438"/>
        <a:ext cx="1231325" cy="820883"/>
      </dsp:txXfrm>
    </dsp:sp>
    <dsp:sp modelId="{5944EED2-B3CD-F84D-BCD1-258D65322C50}">
      <dsp:nvSpPr>
        <dsp:cNvPr id="0" name=""/>
        <dsp:cNvSpPr/>
      </dsp:nvSpPr>
      <dsp:spPr>
        <a:xfrm>
          <a:off x="5646163" y="1998028"/>
          <a:ext cx="820883" cy="82088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B80C7-7C35-D64E-A6A9-1070FECC396F}">
      <dsp:nvSpPr>
        <dsp:cNvPr id="0" name=""/>
        <dsp:cNvSpPr/>
      </dsp:nvSpPr>
      <dsp:spPr>
        <a:xfrm>
          <a:off x="6467047" y="1995975"/>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Jane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6467047" y="1995975"/>
        <a:ext cx="1231325" cy="820883"/>
      </dsp:txXfrm>
    </dsp:sp>
    <dsp:sp modelId="{F0809B65-7A34-7E44-AAF4-2560C79894EA}">
      <dsp:nvSpPr>
        <dsp:cNvPr id="0" name=""/>
        <dsp:cNvSpPr/>
      </dsp:nvSpPr>
      <dsp:spPr>
        <a:xfrm>
          <a:off x="4517447" y="3077490"/>
          <a:ext cx="820883" cy="820883"/>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8118" b="-41882"/>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C2AD4-7966-BB40-8F7A-4099E97590AC}">
      <dsp:nvSpPr>
        <dsp:cNvPr id="0" name=""/>
        <dsp:cNvSpPr/>
      </dsp:nvSpPr>
      <dsp:spPr>
        <a:xfrm>
          <a:off x="5338331" y="3075438"/>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John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5338331" y="3075438"/>
        <a:ext cx="1231325" cy="820883"/>
      </dsp:txXfrm>
    </dsp:sp>
    <dsp:sp modelId="{98386C52-7495-2E40-8D87-28DAB5C4003F}">
      <dsp:nvSpPr>
        <dsp:cNvPr id="0" name=""/>
        <dsp:cNvSpPr/>
      </dsp:nvSpPr>
      <dsp:spPr>
        <a:xfrm>
          <a:off x="6774878" y="3077490"/>
          <a:ext cx="820883" cy="820883"/>
        </a:xfrm>
        <a:prstGeom prst="ellipse">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1246" b="-4875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DA34C-1722-254D-9E24-38A84852E52A}">
      <dsp:nvSpPr>
        <dsp:cNvPr id="0" name=""/>
        <dsp:cNvSpPr/>
      </dsp:nvSpPr>
      <dsp:spPr>
        <a:xfrm>
          <a:off x="7595762" y="3075438"/>
          <a:ext cx="1231325" cy="8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b="0" i="0" kern="1200" dirty="0">
              <a:latin typeface="Segoe UI" panose="020B0502040204020203" pitchFamily="34" charset="0"/>
              <a:cs typeface="Segoe UI" panose="020B0502040204020203" pitchFamily="34" charset="0"/>
            </a:rPr>
            <a:t>John Doe</a:t>
          </a:r>
        </a:p>
        <a:p>
          <a:pPr marL="0" lvl="0" indent="0" algn="l" defTabSz="666750">
            <a:lnSpc>
              <a:spcPct val="90000"/>
            </a:lnSpc>
            <a:spcBef>
              <a:spcPct val="0"/>
            </a:spcBef>
            <a:spcAft>
              <a:spcPct val="35000"/>
            </a:spcAft>
            <a:buNone/>
          </a:pPr>
          <a:r>
            <a:rPr lang="fr-FR" sz="1200" b="0" i="0" kern="1200" dirty="0">
              <a:latin typeface="Segoe UI" panose="020B0502040204020203" pitchFamily="34" charset="0"/>
              <a:cs typeface="Segoe UI" panose="020B0502040204020203" pitchFamily="34" charset="0"/>
            </a:rPr>
            <a:t>Lorem ipsum </a:t>
          </a:r>
          <a:r>
            <a:rPr lang="fr-FR" sz="1200" b="0" i="0" kern="1200" dirty="0" err="1">
              <a:latin typeface="Segoe UI" panose="020B0502040204020203" pitchFamily="34" charset="0"/>
              <a:cs typeface="Segoe UI" panose="020B0502040204020203" pitchFamily="34" charset="0"/>
            </a:rPr>
            <a:t>dolor</a:t>
          </a:r>
          <a:r>
            <a:rPr lang="fr-FR" sz="1200" b="0" i="0" kern="1200" dirty="0">
              <a:latin typeface="Segoe UI" panose="020B0502040204020203" pitchFamily="34" charset="0"/>
              <a:cs typeface="Segoe UI" panose="020B0502040204020203" pitchFamily="34" charset="0"/>
            </a:rPr>
            <a:t> </a:t>
          </a:r>
          <a:r>
            <a:rPr lang="fr-FR" sz="1200" b="0" i="0" kern="1200" dirty="0" err="1">
              <a:latin typeface="Segoe UI" panose="020B0502040204020203" pitchFamily="34" charset="0"/>
              <a:cs typeface="Segoe UI" panose="020B0502040204020203" pitchFamily="34" charset="0"/>
            </a:rPr>
            <a:t>sit</a:t>
          </a:r>
          <a:endParaRPr lang="fr-FR" sz="1200" b="0" i="0" kern="1200" dirty="0">
            <a:latin typeface="Segoe UI" panose="020B0502040204020203" pitchFamily="34" charset="0"/>
            <a:cs typeface="Segoe UI" panose="020B0502040204020203" pitchFamily="34" charset="0"/>
          </a:endParaRPr>
        </a:p>
      </dsp:txBody>
      <dsp:txXfrm>
        <a:off x="7595762" y="3075438"/>
        <a:ext cx="1231325" cy="820883"/>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5556F-DCE9-4E32-ACE6-9928D709F936}" type="datetimeFigureOut">
              <a:rPr lang="fr-FR" smtClean="0"/>
              <a:t>01/09/2025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DB87C-97F2-4553-B65D-A4E3BFDDBEF5}" type="slidenum">
              <a:rPr lang="fr-FR" smtClean="0"/>
              <a:t>‹N°›</a:t>
            </a:fld>
            <a:endParaRPr lang="fr-FR"/>
          </a:p>
        </p:txBody>
      </p:sp>
    </p:spTree>
    <p:extLst>
      <p:ext uri="{BB962C8B-B14F-4D97-AF65-F5344CB8AC3E}">
        <p14:creationId xmlns:p14="http://schemas.microsoft.com/office/powerpoint/2010/main" val="282444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D484A-8DB4-4889-97B2-35D451F8C58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53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A038-3D3C-615C-B5B1-73E6FE10FE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E94EA4-D0E6-EBE0-6C31-7924C180BE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36932C-3DDA-33C7-6DAF-A37D47CFCF2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120803E-75F7-D20B-4290-4BEE95B64110}"/>
              </a:ext>
            </a:extLst>
          </p:cNvPr>
          <p:cNvSpPr>
            <a:spLocks noGrp="1"/>
          </p:cNvSpPr>
          <p:nvPr>
            <p:ph type="sldNum" sz="quarter" idx="5"/>
          </p:nvPr>
        </p:nvSpPr>
        <p:spPr/>
        <p:txBody>
          <a:bodyPr/>
          <a:lstStyle/>
          <a:p>
            <a:fld id="{616D484A-8DB4-4889-97B2-35D451F8C588}" type="slidenum">
              <a:rPr lang="fr-FR" smtClean="0"/>
              <a:t>13</a:t>
            </a:fld>
            <a:endParaRPr lang="fr-FR"/>
          </a:p>
        </p:txBody>
      </p:sp>
    </p:spTree>
    <p:extLst>
      <p:ext uri="{BB962C8B-B14F-4D97-AF65-F5344CB8AC3E}">
        <p14:creationId xmlns:p14="http://schemas.microsoft.com/office/powerpoint/2010/main" val="96231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CAF9B-FC8F-A06A-2598-DB0F0EA34F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D2FF23-149A-B004-4CD3-5399947214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3E850E-7FEF-C5DA-494E-4A69F28B8B0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74C1ED-1599-AE56-74CA-D0649007DF51}"/>
              </a:ext>
            </a:extLst>
          </p:cNvPr>
          <p:cNvSpPr>
            <a:spLocks noGrp="1"/>
          </p:cNvSpPr>
          <p:nvPr>
            <p:ph type="sldNum" sz="quarter" idx="5"/>
          </p:nvPr>
        </p:nvSpPr>
        <p:spPr/>
        <p:txBody>
          <a:bodyPr/>
          <a:lstStyle/>
          <a:p>
            <a:fld id="{616D484A-8DB4-4889-97B2-35D451F8C588}" type="slidenum">
              <a:rPr lang="fr-FR" smtClean="0"/>
              <a:t>14</a:t>
            </a:fld>
            <a:endParaRPr lang="fr-FR"/>
          </a:p>
        </p:txBody>
      </p:sp>
    </p:spTree>
    <p:extLst>
      <p:ext uri="{BB962C8B-B14F-4D97-AF65-F5344CB8AC3E}">
        <p14:creationId xmlns:p14="http://schemas.microsoft.com/office/powerpoint/2010/main" val="407863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2AAE9-2FE6-F659-C2AD-FF4443C12E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580CD6-DB66-A251-DDC4-EC5A1B6BC4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FD0DDC-89F8-7146-F656-2667C19626F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431DC2-164B-AF90-9EB3-87C3EBF820CB}"/>
              </a:ext>
            </a:extLst>
          </p:cNvPr>
          <p:cNvSpPr>
            <a:spLocks noGrp="1"/>
          </p:cNvSpPr>
          <p:nvPr>
            <p:ph type="sldNum" sz="quarter" idx="5"/>
          </p:nvPr>
        </p:nvSpPr>
        <p:spPr/>
        <p:txBody>
          <a:bodyPr/>
          <a:lstStyle/>
          <a:p>
            <a:fld id="{616D484A-8DB4-4889-97B2-35D451F8C588}" type="slidenum">
              <a:rPr lang="fr-FR" smtClean="0"/>
              <a:t>15</a:t>
            </a:fld>
            <a:endParaRPr lang="fr-FR"/>
          </a:p>
        </p:txBody>
      </p:sp>
    </p:spTree>
    <p:extLst>
      <p:ext uri="{BB962C8B-B14F-4D97-AF65-F5344CB8AC3E}">
        <p14:creationId xmlns:p14="http://schemas.microsoft.com/office/powerpoint/2010/main" val="5174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1205-7DA4-3F84-5ED4-B3083F7BA6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F4840E-288B-966E-342C-E213A66DDE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07D674-9BB7-F960-C0F0-65DEB7E35DD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8132982-A766-5F43-DABE-CA326D8CEA4A}"/>
              </a:ext>
            </a:extLst>
          </p:cNvPr>
          <p:cNvSpPr>
            <a:spLocks noGrp="1"/>
          </p:cNvSpPr>
          <p:nvPr>
            <p:ph type="sldNum" sz="quarter" idx="5"/>
          </p:nvPr>
        </p:nvSpPr>
        <p:spPr/>
        <p:txBody>
          <a:bodyPr/>
          <a:lstStyle/>
          <a:p>
            <a:fld id="{616D484A-8DB4-4889-97B2-35D451F8C588}" type="slidenum">
              <a:rPr lang="fr-FR" smtClean="0"/>
              <a:t>17</a:t>
            </a:fld>
            <a:endParaRPr lang="fr-FR"/>
          </a:p>
        </p:txBody>
      </p:sp>
    </p:spTree>
    <p:extLst>
      <p:ext uri="{BB962C8B-B14F-4D97-AF65-F5344CB8AC3E}">
        <p14:creationId xmlns:p14="http://schemas.microsoft.com/office/powerpoint/2010/main" val="188441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5DB87C-97F2-4553-B65D-A4E3BFDDBEF5}" type="slidenum">
              <a:rPr lang="fr-FR" smtClean="0"/>
              <a:t>3</a:t>
            </a:fld>
            <a:endParaRPr lang="fr-FR"/>
          </a:p>
        </p:txBody>
      </p:sp>
    </p:spTree>
    <p:extLst>
      <p:ext uri="{BB962C8B-B14F-4D97-AF65-F5344CB8AC3E}">
        <p14:creationId xmlns:p14="http://schemas.microsoft.com/office/powerpoint/2010/main" val="318350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81DCC-84D3-2EDA-BFF5-3A540C608A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728185-C006-0F4E-C3E3-2F4BD370DC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C781A6-44D9-D96D-BD3E-B5816806C55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EA8C91-82DE-D908-A23F-7FB5F554F658}"/>
              </a:ext>
            </a:extLst>
          </p:cNvPr>
          <p:cNvSpPr>
            <a:spLocks noGrp="1"/>
          </p:cNvSpPr>
          <p:nvPr>
            <p:ph type="sldNum" sz="quarter" idx="5"/>
          </p:nvPr>
        </p:nvSpPr>
        <p:spPr/>
        <p:txBody>
          <a:bodyPr/>
          <a:lstStyle/>
          <a:p>
            <a:fld id="{616D484A-8DB4-4889-97B2-35D451F8C588}" type="slidenum">
              <a:rPr lang="fr-FR" smtClean="0"/>
              <a:t>5</a:t>
            </a:fld>
            <a:endParaRPr lang="fr-FR"/>
          </a:p>
        </p:txBody>
      </p:sp>
    </p:spTree>
    <p:extLst>
      <p:ext uri="{BB962C8B-B14F-4D97-AF65-F5344CB8AC3E}">
        <p14:creationId xmlns:p14="http://schemas.microsoft.com/office/powerpoint/2010/main" val="90871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F5CB-E936-2C80-B83B-4B23A305A8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101EEA-6DA3-E53A-1792-DC60C1F149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73FF99-3C76-1E82-3684-73E40227D41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830E766-3D77-53AF-D306-9DDDD73360AC}"/>
              </a:ext>
            </a:extLst>
          </p:cNvPr>
          <p:cNvSpPr>
            <a:spLocks noGrp="1"/>
          </p:cNvSpPr>
          <p:nvPr>
            <p:ph type="sldNum" sz="quarter" idx="5"/>
          </p:nvPr>
        </p:nvSpPr>
        <p:spPr/>
        <p:txBody>
          <a:bodyPr/>
          <a:lstStyle/>
          <a:p>
            <a:fld id="{616D484A-8DB4-4889-97B2-35D451F8C588}" type="slidenum">
              <a:rPr lang="fr-FR" smtClean="0"/>
              <a:t>6</a:t>
            </a:fld>
            <a:endParaRPr lang="fr-FR"/>
          </a:p>
        </p:txBody>
      </p:sp>
    </p:spTree>
    <p:extLst>
      <p:ext uri="{BB962C8B-B14F-4D97-AF65-F5344CB8AC3E}">
        <p14:creationId xmlns:p14="http://schemas.microsoft.com/office/powerpoint/2010/main" val="233507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2001-A37A-70BD-ABC9-6601F883686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3CDB64-8433-5939-1D42-C93543032B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85C3F8-D11B-F3D3-B539-FF6536324CD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8517A31-B621-2B52-8CB7-E2FD647C8854}"/>
              </a:ext>
            </a:extLst>
          </p:cNvPr>
          <p:cNvSpPr>
            <a:spLocks noGrp="1"/>
          </p:cNvSpPr>
          <p:nvPr>
            <p:ph type="sldNum" sz="quarter" idx="5"/>
          </p:nvPr>
        </p:nvSpPr>
        <p:spPr/>
        <p:txBody>
          <a:bodyPr/>
          <a:lstStyle/>
          <a:p>
            <a:fld id="{616D484A-8DB4-4889-97B2-35D451F8C588}" type="slidenum">
              <a:rPr lang="fr-FR" smtClean="0"/>
              <a:t>8</a:t>
            </a:fld>
            <a:endParaRPr lang="fr-FR"/>
          </a:p>
        </p:txBody>
      </p:sp>
    </p:spTree>
    <p:extLst>
      <p:ext uri="{BB962C8B-B14F-4D97-AF65-F5344CB8AC3E}">
        <p14:creationId xmlns:p14="http://schemas.microsoft.com/office/powerpoint/2010/main" val="397126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9DD1-A827-C670-6073-F1FC63DD56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97E73E-D274-88A3-DC7F-4D4CA94F4B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847F49-C711-3292-3BFD-C05D052AD0C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46CE460-709C-8ADC-7816-01A391DCA2E2}"/>
              </a:ext>
            </a:extLst>
          </p:cNvPr>
          <p:cNvSpPr>
            <a:spLocks noGrp="1"/>
          </p:cNvSpPr>
          <p:nvPr>
            <p:ph type="sldNum" sz="quarter" idx="5"/>
          </p:nvPr>
        </p:nvSpPr>
        <p:spPr/>
        <p:txBody>
          <a:bodyPr/>
          <a:lstStyle/>
          <a:p>
            <a:fld id="{616D484A-8DB4-4889-97B2-35D451F8C588}" type="slidenum">
              <a:rPr lang="fr-FR" smtClean="0"/>
              <a:t>9</a:t>
            </a:fld>
            <a:endParaRPr lang="fr-FR"/>
          </a:p>
        </p:txBody>
      </p:sp>
    </p:spTree>
    <p:extLst>
      <p:ext uri="{BB962C8B-B14F-4D97-AF65-F5344CB8AC3E}">
        <p14:creationId xmlns:p14="http://schemas.microsoft.com/office/powerpoint/2010/main" val="258932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F4B3-0F4A-5446-4255-473AC6BA2F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01DA0C-6578-2037-FB9C-83CCB59E36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5FCB58-E62B-5AB6-C67B-A7E89C41C69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6D4AD5A-2D0E-5F02-3FC6-34DAFBB7D645}"/>
              </a:ext>
            </a:extLst>
          </p:cNvPr>
          <p:cNvSpPr>
            <a:spLocks noGrp="1"/>
          </p:cNvSpPr>
          <p:nvPr>
            <p:ph type="sldNum" sz="quarter" idx="5"/>
          </p:nvPr>
        </p:nvSpPr>
        <p:spPr/>
        <p:txBody>
          <a:bodyPr/>
          <a:lstStyle/>
          <a:p>
            <a:fld id="{616D484A-8DB4-4889-97B2-35D451F8C588}" type="slidenum">
              <a:rPr lang="fr-FR" smtClean="0"/>
              <a:t>10</a:t>
            </a:fld>
            <a:endParaRPr lang="fr-FR"/>
          </a:p>
        </p:txBody>
      </p:sp>
    </p:spTree>
    <p:extLst>
      <p:ext uri="{BB962C8B-B14F-4D97-AF65-F5344CB8AC3E}">
        <p14:creationId xmlns:p14="http://schemas.microsoft.com/office/powerpoint/2010/main" val="263277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A40E-2682-4255-88E9-6F9D388304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060A06-C477-BB22-A1D6-B22FBBD2A6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8BC2EE-50F0-8D4C-0F2E-D052FCF28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1193342-D481-961E-201F-24769D8E96C2}"/>
              </a:ext>
            </a:extLst>
          </p:cNvPr>
          <p:cNvSpPr>
            <a:spLocks noGrp="1"/>
          </p:cNvSpPr>
          <p:nvPr>
            <p:ph type="sldNum" sz="quarter" idx="5"/>
          </p:nvPr>
        </p:nvSpPr>
        <p:spPr/>
        <p:txBody>
          <a:bodyPr/>
          <a:lstStyle/>
          <a:p>
            <a:fld id="{616D484A-8DB4-4889-97B2-35D451F8C588}" type="slidenum">
              <a:rPr lang="fr-FR" smtClean="0"/>
              <a:t>11</a:t>
            </a:fld>
            <a:endParaRPr lang="fr-FR"/>
          </a:p>
        </p:txBody>
      </p:sp>
    </p:spTree>
    <p:extLst>
      <p:ext uri="{BB962C8B-B14F-4D97-AF65-F5344CB8AC3E}">
        <p14:creationId xmlns:p14="http://schemas.microsoft.com/office/powerpoint/2010/main" val="183676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C516-CFFF-6E12-3F97-6D8249A72F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AE9591-B56B-E6E0-57C4-AF03070DE0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C814EE-2062-5030-A1AD-DD1960AFFB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E2A3A7D-B35A-2E66-996E-55F1EFBDF122}"/>
              </a:ext>
            </a:extLst>
          </p:cNvPr>
          <p:cNvSpPr>
            <a:spLocks noGrp="1"/>
          </p:cNvSpPr>
          <p:nvPr>
            <p:ph type="sldNum" sz="quarter" idx="5"/>
          </p:nvPr>
        </p:nvSpPr>
        <p:spPr/>
        <p:txBody>
          <a:bodyPr/>
          <a:lstStyle/>
          <a:p>
            <a:fld id="{616D484A-8DB4-4889-97B2-35D451F8C588}" type="slidenum">
              <a:rPr lang="fr-FR" smtClean="0"/>
              <a:t>12</a:t>
            </a:fld>
            <a:endParaRPr lang="fr-FR"/>
          </a:p>
        </p:txBody>
      </p:sp>
    </p:spTree>
    <p:extLst>
      <p:ext uri="{BB962C8B-B14F-4D97-AF65-F5344CB8AC3E}">
        <p14:creationId xmlns:p14="http://schemas.microsoft.com/office/powerpoint/2010/main" val="240161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660D4-D95F-13ED-8E7E-F27ED7CAE3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550FC1-3210-1960-C7D0-371186CE2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B54B9C-A41E-0069-FB31-A35E8E53A5D8}"/>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6299C85D-7305-9A61-73E5-7AC441D43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B87704-FBF0-6F11-49FF-2946340DD2D2}"/>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226254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B2EF6-8928-6BFD-D68E-344E3BEB33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8A04872-DDB9-BBB8-1B1A-F4839A9C83C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9170C2-F94D-41C5-43D9-2AAD482F6BFE}"/>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08845DCE-0D83-C8D6-F822-F5A580F285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E8ED68-2F67-CBD4-10FD-501702F2DCEF}"/>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44463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E51FF3-BFBA-9E31-F7E8-0AB900FADA2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49E7DB-F3A2-F5C4-91C8-E3BEAB6F130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6F1677-789A-EA35-5600-F4E295BF061C}"/>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1CB6EEF8-AB97-976F-41FE-7A4917E6E6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7BB3D6-3B19-2B8C-9109-7C616A461452}"/>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293185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position Titre présentation Bleu STATIQUE">
    <p:bg>
      <p:bgPr>
        <a:solidFill>
          <a:srgbClr val="65B5F6"/>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0D31C4-9161-E8CE-1237-5CCBFBC0C030}"/>
              </a:ext>
            </a:extLst>
          </p:cNvPr>
          <p:cNvSpPr>
            <a:spLocks noGrp="1"/>
          </p:cNvSpPr>
          <p:nvPr>
            <p:ph type="title" hasCustomPrompt="1"/>
          </p:nvPr>
        </p:nvSpPr>
        <p:spPr>
          <a:xfrm>
            <a:off x="650396" y="1630281"/>
            <a:ext cx="10094259" cy="1777410"/>
          </a:xfrm>
          <a:prstGeom prst="rect">
            <a:avLst/>
          </a:prstGeom>
        </p:spPr>
        <p:txBody>
          <a:bodyPr wrap="square" anchor="b" anchorCtr="0">
            <a:spAutoFit/>
          </a:bodyPr>
          <a:lstStyle>
            <a:lvl1pPr>
              <a:defRPr sz="6000" b="1" i="0">
                <a:solidFill>
                  <a:srgbClr val="25303B"/>
                </a:solidFill>
                <a:latin typeface="Segoe UI" panose="020B0502040204020203" pitchFamily="34" charset="0"/>
                <a:cs typeface="Segoe UI" panose="020B0502040204020203" pitchFamily="34" charset="0"/>
              </a:defRPr>
            </a:lvl1pPr>
          </a:lstStyle>
          <a:p>
            <a:r>
              <a:rPr lang="fr-FR" dirty="0"/>
              <a:t>Titre </a:t>
            </a:r>
            <a:br>
              <a:rPr lang="fr-FR" dirty="0"/>
            </a:br>
            <a:r>
              <a:rPr lang="fr-FR" dirty="0"/>
              <a:t>de la présentation</a:t>
            </a:r>
          </a:p>
        </p:txBody>
      </p:sp>
      <p:sp>
        <p:nvSpPr>
          <p:cNvPr id="4" name="Espace réservé du texte 29">
            <a:extLst>
              <a:ext uri="{FF2B5EF4-FFF2-40B4-BE49-F238E27FC236}">
                <a16:creationId xmlns:a16="http://schemas.microsoft.com/office/drawing/2014/main" id="{A78D1E4D-1AA5-4211-CD3A-2767C5091BC4}"/>
              </a:ext>
            </a:extLst>
          </p:cNvPr>
          <p:cNvSpPr>
            <a:spLocks noGrp="1"/>
          </p:cNvSpPr>
          <p:nvPr>
            <p:ph type="body" sz="quarter" idx="14" hasCustomPrompt="1"/>
          </p:nvPr>
        </p:nvSpPr>
        <p:spPr>
          <a:xfrm>
            <a:off x="650396" y="3745040"/>
            <a:ext cx="3596640" cy="403893"/>
          </a:xfrm>
          <a:prstGeom prst="rect">
            <a:avLst/>
          </a:prstGeom>
        </p:spPr>
        <p:txBody>
          <a:bodyPr wrap="square">
            <a:spAutoFit/>
          </a:bodyPr>
          <a:lstStyle>
            <a:lvl1pPr marL="0" indent="0">
              <a:buNone/>
              <a:defRPr sz="2200" b="0" i="0">
                <a:solidFill>
                  <a:srgbClr val="25303B"/>
                </a:solidFill>
                <a:latin typeface="Segoe UI" panose="020B0502040204020203" pitchFamily="34" charset="0"/>
                <a:cs typeface="Segoe UI" panose="020B0502040204020203" pitchFamily="34" charset="0"/>
              </a:defRPr>
            </a:lvl1pPr>
          </a:lstStyle>
          <a:p>
            <a:pPr lvl="0"/>
            <a:r>
              <a:rPr lang="fr-FR" dirty="0"/>
              <a:t>Date</a:t>
            </a:r>
          </a:p>
        </p:txBody>
      </p:sp>
      <p:sp>
        <p:nvSpPr>
          <p:cNvPr id="5" name="Espace réservé du pied de page 5">
            <a:extLst>
              <a:ext uri="{FF2B5EF4-FFF2-40B4-BE49-F238E27FC236}">
                <a16:creationId xmlns:a16="http://schemas.microsoft.com/office/drawing/2014/main" id="{CBAA83CE-2E3E-73A9-175C-A20672DA7D6E}"/>
              </a:ext>
            </a:extLst>
          </p:cNvPr>
          <p:cNvSpPr>
            <a:spLocks noGrp="1"/>
          </p:cNvSpPr>
          <p:nvPr>
            <p:ph type="ftr" sz="quarter" idx="15"/>
          </p:nvPr>
        </p:nvSpPr>
        <p:spPr>
          <a:xfrm>
            <a:off x="650395" y="6292967"/>
            <a:ext cx="5029201" cy="246221"/>
          </a:xfrm>
        </p:spPr>
        <p:txBody>
          <a:bodyPr/>
          <a:lstStyle>
            <a:lvl1pPr>
              <a:defRPr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6" name="Forme libre 5">
            <a:extLst>
              <a:ext uri="{FF2B5EF4-FFF2-40B4-BE49-F238E27FC236}">
                <a16:creationId xmlns:a16="http://schemas.microsoft.com/office/drawing/2014/main" id="{5B6F165B-4372-7778-8EA4-FB286526C5B0}"/>
              </a:ext>
            </a:extLst>
          </p:cNvPr>
          <p:cNvSpPr/>
          <p:nvPr userDrawn="1"/>
        </p:nvSpPr>
        <p:spPr>
          <a:xfrm>
            <a:off x="8453575" y="5246166"/>
            <a:ext cx="3738425" cy="1611834"/>
          </a:xfrm>
          <a:custGeom>
            <a:avLst/>
            <a:gdLst>
              <a:gd name="connsiteX0" fmla="*/ 364856 w 1570820"/>
              <a:gd name="connsiteY0" fmla="*/ 1761 h 677264"/>
              <a:gd name="connsiteX1" fmla="*/ 444888 w 1570820"/>
              <a:gd name="connsiteY1" fmla="*/ 2598 h 677264"/>
              <a:gd name="connsiteX2" fmla="*/ 1570820 w 1570820"/>
              <a:gd name="connsiteY2" fmla="*/ 135814 h 677264"/>
              <a:gd name="connsiteX3" fmla="*/ 1570820 w 1570820"/>
              <a:gd name="connsiteY3" fmla="*/ 677264 h 677264"/>
              <a:gd name="connsiteX4" fmla="*/ 78269 w 1570820"/>
              <a:gd name="connsiteY4" fmla="*/ 677264 h 677264"/>
              <a:gd name="connsiteX5" fmla="*/ 42423 w 1570820"/>
              <a:gd name="connsiteY5" fmla="*/ 617436 h 677264"/>
              <a:gd name="connsiteX6" fmla="*/ 3164 w 1570820"/>
              <a:gd name="connsiteY6" fmla="*/ 375226 h 677264"/>
              <a:gd name="connsiteX7" fmla="*/ 364856 w 1570820"/>
              <a:gd name="connsiteY7" fmla="*/ 1761 h 6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820" h="677264">
                <a:moveTo>
                  <a:pt x="364856" y="1761"/>
                </a:moveTo>
                <a:cubicBezTo>
                  <a:pt x="391043" y="-801"/>
                  <a:pt x="417819" y="-605"/>
                  <a:pt x="444888" y="2598"/>
                </a:cubicBezTo>
                <a:lnTo>
                  <a:pt x="1570820" y="135814"/>
                </a:lnTo>
                <a:lnTo>
                  <a:pt x="1570820" y="677264"/>
                </a:lnTo>
                <a:lnTo>
                  <a:pt x="78269" y="677264"/>
                </a:lnTo>
                <a:lnTo>
                  <a:pt x="42423" y="617436"/>
                </a:lnTo>
                <a:cubicBezTo>
                  <a:pt x="8050" y="545557"/>
                  <a:pt x="-7104" y="462013"/>
                  <a:pt x="3164" y="375226"/>
                </a:cubicBezTo>
                <a:cubicBezTo>
                  <a:pt x="27123" y="172721"/>
                  <a:pt x="181549" y="19690"/>
                  <a:pt x="364856" y="176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7" name="Image 6" descr="Une image contenant Police, Graphique, capture d’écran, logo&#10;&#10;Description générée automatiquement">
            <a:extLst>
              <a:ext uri="{FF2B5EF4-FFF2-40B4-BE49-F238E27FC236}">
                <a16:creationId xmlns:a16="http://schemas.microsoft.com/office/drawing/2014/main" id="{C159AB3B-F220-C17A-C8BD-89D52FBA6025}"/>
              </a:ext>
            </a:extLst>
          </p:cNvPr>
          <p:cNvPicPr>
            <a:picLocks noChangeAspect="1"/>
          </p:cNvPicPr>
          <p:nvPr userDrawn="1"/>
        </p:nvPicPr>
        <p:blipFill>
          <a:blip r:embed="rId2"/>
          <a:stretch>
            <a:fillRect/>
          </a:stretch>
        </p:blipFill>
        <p:spPr>
          <a:xfrm>
            <a:off x="8481265" y="5285657"/>
            <a:ext cx="3710735" cy="1572344"/>
          </a:xfrm>
          <a:prstGeom prst="rect">
            <a:avLst/>
          </a:prstGeom>
        </p:spPr>
      </p:pic>
    </p:spTree>
    <p:extLst>
      <p:ext uri="{BB962C8B-B14F-4D97-AF65-F5344CB8AC3E}">
        <p14:creationId xmlns:p14="http://schemas.microsoft.com/office/powerpoint/2010/main" val="311400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image simple">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097CFC39-E27D-7C37-4A5C-A725F0ACAE10}"/>
              </a:ext>
            </a:extLst>
          </p:cNvPr>
          <p:cNvSpPr>
            <a:spLocks noGrp="1"/>
          </p:cNvSpPr>
          <p:nvPr>
            <p:ph type="pic" sz="quarter" idx="10"/>
          </p:nvPr>
        </p:nvSpPr>
        <p:spPr>
          <a:xfrm>
            <a:off x="695400" y="548680"/>
            <a:ext cx="10846205" cy="5040559"/>
          </a:xfrm>
          <a:prstGeom prst="rect">
            <a:avLst/>
          </a:prstGeom>
          <a:solidFill>
            <a:schemeClr val="bg1">
              <a:lumMod val="95000"/>
            </a:schemeClr>
          </a:solidFill>
          <a:ln>
            <a:noFill/>
          </a:ln>
        </p:spPr>
        <p:txBody>
          <a:bodyPr/>
          <a:lstStyle>
            <a:lvl1pPr marL="0" indent="0">
              <a:buNone/>
              <a:defRPr sz="1000"/>
            </a:lvl1pPr>
          </a:lstStyle>
          <a:p>
            <a:endParaRPr lang="fr-FR"/>
          </a:p>
        </p:txBody>
      </p:sp>
      <p:sp>
        <p:nvSpPr>
          <p:cNvPr id="3" name="Espace réservé du numéro de diapositive 2">
            <a:extLst>
              <a:ext uri="{FF2B5EF4-FFF2-40B4-BE49-F238E27FC236}">
                <a16:creationId xmlns:a16="http://schemas.microsoft.com/office/drawing/2014/main" id="{233E6282-52E7-26C6-1E0E-385FA50ADA24}"/>
              </a:ext>
            </a:extLst>
          </p:cNvPr>
          <p:cNvSpPr>
            <a:spLocks noGrp="1"/>
          </p:cNvSpPr>
          <p:nvPr>
            <p:ph type="sldNum" sz="quarter" idx="12"/>
          </p:nvPr>
        </p:nvSpPr>
        <p:spPr>
          <a:xfrm>
            <a:off x="695400" y="6292967"/>
            <a:ext cx="603932" cy="246221"/>
          </a:xfrm>
          <a:prstGeom prst="rect">
            <a:avLst/>
          </a:prstGeom>
        </p:spPr>
        <p:txBody>
          <a:bodyPr/>
          <a:lstStyle/>
          <a:p>
            <a:fld id="{5B3A593C-77A6-3841-8C9F-594BE3707AC5}" type="slidenum">
              <a:rPr lang="fr-FR" smtClean="0"/>
              <a:pPr/>
              <a:t>‹N°›</a:t>
            </a:fld>
            <a:endParaRPr lang="fr-FR" dirty="0"/>
          </a:p>
        </p:txBody>
      </p:sp>
    </p:spTree>
    <p:extLst>
      <p:ext uri="{BB962C8B-B14F-4D97-AF65-F5344CB8AC3E}">
        <p14:creationId xmlns:p14="http://schemas.microsoft.com/office/powerpoint/2010/main" val="269856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image + info">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097CFC39-E27D-7C37-4A5C-A725F0ACAE10}"/>
              </a:ext>
            </a:extLst>
          </p:cNvPr>
          <p:cNvSpPr>
            <a:spLocks noGrp="1"/>
          </p:cNvSpPr>
          <p:nvPr>
            <p:ph type="pic" sz="quarter" idx="10"/>
          </p:nvPr>
        </p:nvSpPr>
        <p:spPr>
          <a:xfrm>
            <a:off x="695400" y="548680"/>
            <a:ext cx="10846205" cy="5040560"/>
          </a:xfrm>
          <a:prstGeom prst="rect">
            <a:avLst/>
          </a:prstGeom>
          <a:solidFill>
            <a:schemeClr val="bg1">
              <a:lumMod val="95000"/>
            </a:schemeClr>
          </a:solidFill>
          <a:ln>
            <a:noFill/>
          </a:ln>
        </p:spPr>
        <p:txBody>
          <a:bodyPr/>
          <a:lstStyle>
            <a:lvl1pPr marL="0" indent="0">
              <a:buFont typeface="Arial" panose="020B0604020202020204" pitchFamily="34" charset="0"/>
              <a:buNone/>
              <a:defRPr sz="1000"/>
            </a:lvl1pPr>
          </a:lstStyle>
          <a:p>
            <a:endParaRPr lang="fr-FR"/>
          </a:p>
        </p:txBody>
      </p:sp>
      <p:sp>
        <p:nvSpPr>
          <p:cNvPr id="4" name="Espace réservé du numéro de diapositive 3">
            <a:extLst>
              <a:ext uri="{FF2B5EF4-FFF2-40B4-BE49-F238E27FC236}">
                <a16:creationId xmlns:a16="http://schemas.microsoft.com/office/drawing/2014/main" id="{33E12508-10B0-565F-A21E-E6AB54D714CC}"/>
              </a:ext>
            </a:extLst>
          </p:cNvPr>
          <p:cNvSpPr>
            <a:spLocks noGrp="1"/>
          </p:cNvSpPr>
          <p:nvPr>
            <p:ph type="sldNum" sz="quarter" idx="12"/>
          </p:nvPr>
        </p:nvSpPr>
        <p:spPr>
          <a:xfrm>
            <a:off x="695400" y="6292967"/>
            <a:ext cx="603932" cy="246221"/>
          </a:xfrm>
          <a:prstGeom prst="rect">
            <a:avLst/>
          </a:prstGeom>
        </p:spPr>
        <p:txBody>
          <a:bodyPr/>
          <a:lstStyle/>
          <a:p>
            <a:fld id="{5B3A593C-77A6-3841-8C9F-594BE3707AC5}" type="slidenum">
              <a:rPr lang="fr-FR" smtClean="0"/>
              <a:pPr/>
              <a:t>‹N°›</a:t>
            </a:fld>
            <a:endParaRPr lang="fr-FR" dirty="0"/>
          </a:p>
        </p:txBody>
      </p:sp>
      <p:sp>
        <p:nvSpPr>
          <p:cNvPr id="5" name="Espace réservé du pied de page 4">
            <a:extLst>
              <a:ext uri="{FF2B5EF4-FFF2-40B4-BE49-F238E27FC236}">
                <a16:creationId xmlns:a16="http://schemas.microsoft.com/office/drawing/2014/main" id="{2E6392EA-2A53-2917-BD2E-4832A790896D}"/>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Tree>
    <p:extLst>
      <p:ext uri="{BB962C8B-B14F-4D97-AF65-F5344CB8AC3E}">
        <p14:creationId xmlns:p14="http://schemas.microsoft.com/office/powerpoint/2010/main" val="436364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image pleine page">
    <p:bg>
      <p:bgPr>
        <a:solidFill>
          <a:schemeClr val="bg1"/>
        </a:solidFill>
        <a:effectLst/>
      </p:bgPr>
    </p:bg>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E379014E-5D8A-51D1-D798-298DEC6EF2AA}"/>
              </a:ext>
            </a:extLst>
          </p:cNvPr>
          <p:cNvSpPr>
            <a:spLocks noGrp="1"/>
          </p:cNvSpPr>
          <p:nvPr>
            <p:ph type="pic" sz="quarter" idx="14"/>
          </p:nvPr>
        </p:nvSpPr>
        <p:spPr>
          <a:xfrm>
            <a:off x="0" y="0"/>
            <a:ext cx="12192000" cy="6858000"/>
          </a:xfrm>
          <a:prstGeom prst="rect">
            <a:avLst/>
          </a:prstGeom>
          <a:solidFill>
            <a:schemeClr val="bg1">
              <a:lumMod val="95000"/>
            </a:schemeClr>
          </a:solidFill>
        </p:spPr>
        <p:txBody>
          <a:bodyPr/>
          <a:lstStyle>
            <a:lvl1pPr marL="0" indent="0">
              <a:buNone/>
              <a:defRPr sz="1000"/>
            </a:lvl1pPr>
          </a:lstStyle>
          <a:p>
            <a:endParaRPr lang="fr-FR"/>
          </a:p>
        </p:txBody>
      </p:sp>
    </p:spTree>
    <p:extLst>
      <p:ext uri="{BB962C8B-B14F-4D97-AF65-F5344CB8AC3E}">
        <p14:creationId xmlns:p14="http://schemas.microsoft.com/office/powerpoint/2010/main" val="588361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image + sur-titre + titre + texte">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097CFC39-E27D-7C37-4A5C-A725F0ACAE10}"/>
              </a:ext>
            </a:extLst>
          </p:cNvPr>
          <p:cNvSpPr>
            <a:spLocks noGrp="1"/>
          </p:cNvSpPr>
          <p:nvPr>
            <p:ph type="pic" sz="quarter" idx="10"/>
          </p:nvPr>
        </p:nvSpPr>
        <p:spPr>
          <a:xfrm>
            <a:off x="6096000" y="548680"/>
            <a:ext cx="5445605" cy="5040560"/>
          </a:xfrm>
          <a:prstGeom prst="rect">
            <a:avLst/>
          </a:prstGeom>
          <a:solidFill>
            <a:schemeClr val="bg1">
              <a:lumMod val="95000"/>
            </a:schemeClr>
          </a:solidFill>
          <a:ln>
            <a:noFill/>
          </a:ln>
        </p:spPr>
        <p:txBody>
          <a:bodyPr/>
          <a:lstStyle>
            <a:lvl1pPr marL="0" indent="0">
              <a:buNone/>
              <a:defRPr sz="1000"/>
            </a:lvl1pPr>
          </a:lstStyle>
          <a:p>
            <a:endParaRPr lang="fr-FR"/>
          </a:p>
        </p:txBody>
      </p:sp>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1215717"/>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6" name="Espace réservé du texte 5">
            <a:extLst>
              <a:ext uri="{FF2B5EF4-FFF2-40B4-BE49-F238E27FC236}">
                <a16:creationId xmlns:a16="http://schemas.microsoft.com/office/drawing/2014/main" id="{45B37FFA-06CA-BFFB-247A-EE4BDFA3ACBC}"/>
              </a:ext>
            </a:extLst>
          </p:cNvPr>
          <p:cNvSpPr>
            <a:spLocks noGrp="1"/>
          </p:cNvSpPr>
          <p:nvPr>
            <p:ph type="body" sz="quarter" idx="18" hasCustomPrompt="1"/>
          </p:nvPr>
        </p:nvSpPr>
        <p:spPr>
          <a:xfrm>
            <a:off x="650394" y="2982884"/>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Tree>
    <p:extLst>
      <p:ext uri="{BB962C8B-B14F-4D97-AF65-F5344CB8AC3E}">
        <p14:creationId xmlns:p14="http://schemas.microsoft.com/office/powerpoint/2010/main" val="230104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image + titre lon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097CFC39-E27D-7C37-4A5C-A725F0ACAE10}"/>
              </a:ext>
            </a:extLst>
          </p:cNvPr>
          <p:cNvSpPr>
            <a:spLocks noGrp="1"/>
          </p:cNvSpPr>
          <p:nvPr>
            <p:ph type="pic" sz="quarter" idx="10"/>
          </p:nvPr>
        </p:nvSpPr>
        <p:spPr>
          <a:xfrm>
            <a:off x="6096000" y="548680"/>
            <a:ext cx="5445605" cy="5040560"/>
          </a:xfrm>
          <a:prstGeom prst="rect">
            <a:avLst/>
          </a:prstGeom>
          <a:solidFill>
            <a:schemeClr val="bg1">
              <a:lumMod val="95000"/>
            </a:schemeClr>
          </a:solidFill>
          <a:ln>
            <a:noFill/>
          </a:ln>
        </p:spPr>
        <p:txBody>
          <a:bodyPr/>
          <a:lstStyle>
            <a:lvl1pPr marL="0" indent="0">
              <a:buNone/>
              <a:defRPr sz="1000"/>
            </a:lvl1pPr>
          </a:lstStyle>
          <a:p>
            <a:endParaRPr lang="fr-FR"/>
          </a:p>
        </p:txBody>
      </p:sp>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47958" y="1650180"/>
            <a:ext cx="4759169" cy="2323713"/>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plus long sur plusieurs 3 lignes, 4 lignes ou plus</a:t>
            </a:r>
          </a:p>
        </p:txBody>
      </p:sp>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Tree>
    <p:extLst>
      <p:ext uri="{BB962C8B-B14F-4D97-AF65-F5344CB8AC3E}">
        <p14:creationId xmlns:p14="http://schemas.microsoft.com/office/powerpoint/2010/main" val="698846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sur-titre + titre + text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1215717"/>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3" name="Espace réservé du texte 5">
            <a:extLst>
              <a:ext uri="{FF2B5EF4-FFF2-40B4-BE49-F238E27FC236}">
                <a16:creationId xmlns:a16="http://schemas.microsoft.com/office/drawing/2014/main" id="{27081884-13A5-BD3A-7847-1C50A3964CE9}"/>
              </a:ext>
            </a:extLst>
          </p:cNvPr>
          <p:cNvSpPr>
            <a:spLocks noGrp="1"/>
          </p:cNvSpPr>
          <p:nvPr>
            <p:ph type="body" sz="quarter" idx="18" hasCustomPrompt="1"/>
          </p:nvPr>
        </p:nvSpPr>
        <p:spPr>
          <a:xfrm>
            <a:off x="650394" y="2982884"/>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Tree>
    <p:extLst>
      <p:ext uri="{BB962C8B-B14F-4D97-AF65-F5344CB8AC3E}">
        <p14:creationId xmlns:p14="http://schemas.microsoft.com/office/powerpoint/2010/main" val="4075577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e sur-titre + titre + 2 text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923330"/>
          </a:xfrm>
          <a:prstGeom prst="rect">
            <a:avLst/>
          </a:prstGeom>
        </p:spPr>
        <p:txBody>
          <a:bodyPr wrap="square" anchor="t" anchorCtr="0">
            <a:spAutoFit/>
          </a:bodyPr>
          <a:lstStyle>
            <a:lvl1pPr>
              <a:defRPr sz="3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3" name="Espace réservé du texte 5">
            <a:extLst>
              <a:ext uri="{FF2B5EF4-FFF2-40B4-BE49-F238E27FC236}">
                <a16:creationId xmlns:a16="http://schemas.microsoft.com/office/drawing/2014/main" id="{E15FE536-0D19-3AE7-C8C2-BC446225BF19}"/>
              </a:ext>
            </a:extLst>
          </p:cNvPr>
          <p:cNvSpPr>
            <a:spLocks noGrp="1"/>
          </p:cNvSpPr>
          <p:nvPr>
            <p:ph type="body" sz="quarter" idx="18" hasCustomPrompt="1"/>
          </p:nvPr>
        </p:nvSpPr>
        <p:spPr>
          <a:xfrm>
            <a:off x="650394" y="2711100"/>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4" name="Espace réservé du texte 5">
            <a:extLst>
              <a:ext uri="{FF2B5EF4-FFF2-40B4-BE49-F238E27FC236}">
                <a16:creationId xmlns:a16="http://schemas.microsoft.com/office/drawing/2014/main" id="{6A37AEEA-CD3C-EBA7-A7DA-2B00F9F0916C}"/>
              </a:ext>
            </a:extLst>
          </p:cNvPr>
          <p:cNvSpPr>
            <a:spLocks noGrp="1"/>
          </p:cNvSpPr>
          <p:nvPr>
            <p:ph type="body" sz="quarter" idx="19" hasCustomPrompt="1"/>
          </p:nvPr>
        </p:nvSpPr>
        <p:spPr>
          <a:xfrm>
            <a:off x="6080693" y="2711100"/>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Tree>
    <p:extLst>
      <p:ext uri="{BB962C8B-B14F-4D97-AF65-F5344CB8AC3E}">
        <p14:creationId xmlns:p14="http://schemas.microsoft.com/office/powerpoint/2010/main" val="808629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B11BC-B2D2-E5D2-3CD2-9C47D3462C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C48460-E5B1-2E05-C819-32D22886F0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EE57DD-4832-22C2-54CB-FE84ADB81064}"/>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35D7B019-0303-14BB-33FE-82EEA15AC7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C51AE6-9EE7-94FE-FBCF-372208060D8A}"/>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92359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apositive sur-titre + titre + 2 text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923330"/>
          </a:xfrm>
          <a:prstGeom prst="rect">
            <a:avLst/>
          </a:prstGeom>
        </p:spPr>
        <p:txBody>
          <a:bodyPr wrap="square" anchor="t" anchorCtr="0">
            <a:spAutoFit/>
          </a:bodyPr>
          <a:lstStyle>
            <a:lvl1pPr>
              <a:defRPr sz="3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3" name="Espace réservé du texte 5">
            <a:extLst>
              <a:ext uri="{FF2B5EF4-FFF2-40B4-BE49-F238E27FC236}">
                <a16:creationId xmlns:a16="http://schemas.microsoft.com/office/drawing/2014/main" id="{604078D7-3E27-D18F-B099-C1D585C0B7C1}"/>
              </a:ext>
            </a:extLst>
          </p:cNvPr>
          <p:cNvSpPr>
            <a:spLocks noGrp="1"/>
          </p:cNvSpPr>
          <p:nvPr>
            <p:ph type="body" sz="quarter" idx="18" hasCustomPrompt="1"/>
          </p:nvPr>
        </p:nvSpPr>
        <p:spPr>
          <a:xfrm>
            <a:off x="650394" y="2711100"/>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4" name="Espace réservé du texte 5">
            <a:extLst>
              <a:ext uri="{FF2B5EF4-FFF2-40B4-BE49-F238E27FC236}">
                <a16:creationId xmlns:a16="http://schemas.microsoft.com/office/drawing/2014/main" id="{55C4FABB-443F-19F8-1315-D184274C7544}"/>
              </a:ext>
            </a:extLst>
          </p:cNvPr>
          <p:cNvSpPr>
            <a:spLocks noGrp="1"/>
          </p:cNvSpPr>
          <p:nvPr>
            <p:ph type="body" sz="quarter" idx="19" hasCustomPrompt="1"/>
          </p:nvPr>
        </p:nvSpPr>
        <p:spPr>
          <a:xfrm>
            <a:off x="650394" y="4174687"/>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Tree>
    <p:extLst>
      <p:ext uri="{BB962C8B-B14F-4D97-AF65-F5344CB8AC3E}">
        <p14:creationId xmlns:p14="http://schemas.microsoft.com/office/powerpoint/2010/main" val="3431971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sur-titre + titr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1215717"/>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Tree>
    <p:extLst>
      <p:ext uri="{BB962C8B-B14F-4D97-AF65-F5344CB8AC3E}">
        <p14:creationId xmlns:p14="http://schemas.microsoft.com/office/powerpoint/2010/main" val="39663095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image + citation">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097CFC39-E27D-7C37-4A5C-A725F0ACAE10}"/>
              </a:ext>
            </a:extLst>
          </p:cNvPr>
          <p:cNvSpPr>
            <a:spLocks noGrp="1"/>
          </p:cNvSpPr>
          <p:nvPr>
            <p:ph type="pic" sz="quarter" idx="10"/>
          </p:nvPr>
        </p:nvSpPr>
        <p:spPr>
          <a:xfrm>
            <a:off x="6096000" y="548680"/>
            <a:ext cx="5445605" cy="5040560"/>
          </a:xfrm>
          <a:prstGeom prst="rect">
            <a:avLst/>
          </a:prstGeom>
          <a:solidFill>
            <a:schemeClr val="bg1">
              <a:lumMod val="95000"/>
            </a:schemeClr>
          </a:solidFill>
          <a:ln>
            <a:noFill/>
          </a:ln>
        </p:spPr>
        <p:txBody>
          <a:bodyPr/>
          <a:lstStyle>
            <a:lvl1pPr marL="0" indent="0">
              <a:buNone/>
              <a:defRPr sz="1000"/>
            </a:lvl1pPr>
          </a:lstStyle>
          <a:p>
            <a:endParaRPr lang="fr-FR"/>
          </a:p>
        </p:txBody>
      </p:sp>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47959" y="548680"/>
            <a:ext cx="4727962" cy="5040560"/>
          </a:xfrm>
          <a:prstGeom prst="rect">
            <a:avLst/>
          </a:prstGeom>
        </p:spPr>
        <p:txBody>
          <a:bodyPr wrap="square" anchor="ctr" anchorCtr="0">
            <a:no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 Citation de quelques lignes. Lorem ipsum </a:t>
            </a:r>
            <a:r>
              <a:rPr lang="fr-FR" dirty="0" err="1"/>
              <a:t>dolor</a:t>
            </a:r>
            <a:r>
              <a:rPr lang="fr-FR" dirty="0"/>
              <a:t> </a:t>
            </a:r>
            <a:r>
              <a:rPr lang="fr-FR" dirty="0" err="1"/>
              <a:t>sit</a:t>
            </a:r>
            <a:r>
              <a:rPr lang="fr-FR" dirty="0"/>
              <a:t> </a:t>
            </a:r>
            <a:r>
              <a:rPr lang="fr-FR" dirty="0" err="1"/>
              <a:t>amet</a:t>
            </a:r>
            <a:r>
              <a:rPr lang="fr-FR" dirty="0"/>
              <a:t> ! »</a:t>
            </a:r>
          </a:p>
        </p:txBody>
      </p:sp>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Tree>
    <p:extLst>
      <p:ext uri="{BB962C8B-B14F-4D97-AF65-F5344CB8AC3E}">
        <p14:creationId xmlns:p14="http://schemas.microsoft.com/office/powerpoint/2010/main" val="4142381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sur-titre + titre + liste points clés">
    <p:spTree>
      <p:nvGrpSpPr>
        <p:cNvPr id="1" name=""/>
        <p:cNvGrpSpPr/>
        <p:nvPr/>
      </p:nvGrpSpPr>
      <p:grpSpPr>
        <a:xfrm>
          <a:off x="0" y="0"/>
          <a:ext cx="0" cy="0"/>
          <a:chOff x="0" y="0"/>
          <a:chExt cx="0" cy="0"/>
        </a:xfrm>
      </p:grpSpPr>
      <p:sp>
        <p:nvSpPr>
          <p:cNvPr id="6" name="Ellipse 2">
            <a:extLst>
              <a:ext uri="{FF2B5EF4-FFF2-40B4-BE49-F238E27FC236}">
                <a16:creationId xmlns:a16="http://schemas.microsoft.com/office/drawing/2014/main" id="{7EA54ABE-79BE-B5A5-715A-D6E1AC1E2E7B}"/>
              </a:ext>
            </a:extLst>
          </p:cNvPr>
          <p:cNvSpPr/>
          <p:nvPr userDrawn="1"/>
        </p:nvSpPr>
        <p:spPr>
          <a:xfrm>
            <a:off x="6691909" y="4624526"/>
            <a:ext cx="1128515" cy="987541"/>
          </a:xfrm>
          <a:custGeom>
            <a:avLst/>
            <a:gdLst>
              <a:gd name="connsiteX0" fmla="*/ 0 w 5173084"/>
              <a:gd name="connsiteY0" fmla="*/ 2250250 h 4500500"/>
              <a:gd name="connsiteX1" fmla="*/ 2586542 w 5173084"/>
              <a:gd name="connsiteY1" fmla="*/ 0 h 4500500"/>
              <a:gd name="connsiteX2" fmla="*/ 5173084 w 5173084"/>
              <a:gd name="connsiteY2" fmla="*/ 2250250 h 4500500"/>
              <a:gd name="connsiteX3" fmla="*/ 2586542 w 5173084"/>
              <a:gd name="connsiteY3" fmla="*/ 4500500 h 4500500"/>
              <a:gd name="connsiteX4" fmla="*/ 0 w 5173084"/>
              <a:gd name="connsiteY4" fmla="*/ 2250250 h 4500500"/>
              <a:gd name="connsiteX0" fmla="*/ 1197 w 5174281"/>
              <a:gd name="connsiteY0" fmla="*/ 2601942 h 4852192"/>
              <a:gd name="connsiteX1" fmla="*/ 2348589 w 5174281"/>
              <a:gd name="connsiteY1" fmla="*/ 0 h 4852192"/>
              <a:gd name="connsiteX2" fmla="*/ 5174281 w 5174281"/>
              <a:gd name="connsiteY2" fmla="*/ 2601942 h 4852192"/>
              <a:gd name="connsiteX3" fmla="*/ 2587739 w 5174281"/>
              <a:gd name="connsiteY3" fmla="*/ 4852192 h 4852192"/>
              <a:gd name="connsiteX4" fmla="*/ 1197 w 5174281"/>
              <a:gd name="connsiteY4" fmla="*/ 2601942 h 4852192"/>
              <a:gd name="connsiteX0" fmla="*/ 809 w 5666262"/>
              <a:gd name="connsiteY0" fmla="*/ 2608887 h 4888496"/>
              <a:gd name="connsiteX1" fmla="*/ 2348201 w 5666262"/>
              <a:gd name="connsiteY1" fmla="*/ 6945 h 4888496"/>
              <a:gd name="connsiteX2" fmla="*/ 5666262 w 5666262"/>
              <a:gd name="connsiteY2" fmla="*/ 3431847 h 4888496"/>
              <a:gd name="connsiteX3" fmla="*/ 2587351 w 5666262"/>
              <a:gd name="connsiteY3" fmla="*/ 4859137 h 4888496"/>
              <a:gd name="connsiteX4" fmla="*/ 809 w 5666262"/>
              <a:gd name="connsiteY4" fmla="*/ 2608887 h 4888496"/>
              <a:gd name="connsiteX0" fmla="*/ 1810 w 5667263"/>
              <a:gd name="connsiteY0" fmla="*/ 2603050 h 4882659"/>
              <a:gd name="connsiteX1" fmla="*/ 2349202 w 5667263"/>
              <a:gd name="connsiteY1" fmla="*/ 1108 h 4882659"/>
              <a:gd name="connsiteX2" fmla="*/ 5667263 w 5667263"/>
              <a:gd name="connsiteY2" fmla="*/ 3426010 h 4882659"/>
              <a:gd name="connsiteX3" fmla="*/ 2588352 w 5667263"/>
              <a:gd name="connsiteY3" fmla="*/ 4853300 h 4882659"/>
              <a:gd name="connsiteX4" fmla="*/ 1810 w 5667263"/>
              <a:gd name="connsiteY4" fmla="*/ 2603050 h 4882659"/>
              <a:gd name="connsiteX0" fmla="*/ 1713 w 5667166"/>
              <a:gd name="connsiteY0" fmla="*/ 2603057 h 4963124"/>
              <a:gd name="connsiteX1" fmla="*/ 2349105 w 5667166"/>
              <a:gd name="connsiteY1" fmla="*/ 1115 h 4963124"/>
              <a:gd name="connsiteX2" fmla="*/ 5667166 w 5667166"/>
              <a:gd name="connsiteY2" fmla="*/ 3426017 h 4963124"/>
              <a:gd name="connsiteX3" fmla="*/ 2581221 w 5667166"/>
              <a:gd name="connsiteY3" fmla="*/ 4937713 h 4963124"/>
              <a:gd name="connsiteX4" fmla="*/ 1713 w 5667166"/>
              <a:gd name="connsiteY4" fmla="*/ 2603057 h 4963124"/>
              <a:gd name="connsiteX0" fmla="*/ 1713 w 5667166"/>
              <a:gd name="connsiteY0" fmla="*/ 2603057 h 4947219"/>
              <a:gd name="connsiteX1" fmla="*/ 2349105 w 5667166"/>
              <a:gd name="connsiteY1" fmla="*/ 1115 h 4947219"/>
              <a:gd name="connsiteX2" fmla="*/ 5667166 w 5667166"/>
              <a:gd name="connsiteY2" fmla="*/ 3426017 h 4947219"/>
              <a:gd name="connsiteX3" fmla="*/ 2581221 w 5667166"/>
              <a:gd name="connsiteY3" fmla="*/ 4937713 h 4947219"/>
              <a:gd name="connsiteX4" fmla="*/ 1713 w 5667166"/>
              <a:gd name="connsiteY4" fmla="*/ 2603057 h 4947219"/>
              <a:gd name="connsiteX0" fmla="*/ 698 w 5827930"/>
              <a:gd name="connsiteY0" fmla="*/ 3347579 h 4937063"/>
              <a:gd name="connsiteX1" fmla="*/ 2509869 w 5827930"/>
              <a:gd name="connsiteY1" fmla="*/ 49 h 4937063"/>
              <a:gd name="connsiteX2" fmla="*/ 5827930 w 5827930"/>
              <a:gd name="connsiteY2" fmla="*/ 3424951 h 4937063"/>
              <a:gd name="connsiteX3" fmla="*/ 2741985 w 5827930"/>
              <a:gd name="connsiteY3" fmla="*/ 4936647 h 4937063"/>
              <a:gd name="connsiteX4" fmla="*/ 698 w 5827930"/>
              <a:gd name="connsiteY4" fmla="*/ 3347579 h 4937063"/>
              <a:gd name="connsiteX0" fmla="*/ 1279 w 5828511"/>
              <a:gd name="connsiteY0" fmla="*/ 3347588 h 4937072"/>
              <a:gd name="connsiteX1" fmla="*/ 2510450 w 5828511"/>
              <a:gd name="connsiteY1" fmla="*/ 58 h 4937072"/>
              <a:gd name="connsiteX2" fmla="*/ 5828511 w 5828511"/>
              <a:gd name="connsiteY2" fmla="*/ 3424960 h 4937072"/>
              <a:gd name="connsiteX3" fmla="*/ 2742566 w 5828511"/>
              <a:gd name="connsiteY3" fmla="*/ 4936656 h 4937072"/>
              <a:gd name="connsiteX4" fmla="*/ 1279 w 5828511"/>
              <a:gd name="connsiteY4" fmla="*/ 3347588 h 4937072"/>
              <a:gd name="connsiteX0" fmla="*/ 1261 w 5856628"/>
              <a:gd name="connsiteY0" fmla="*/ 3039675 h 4945815"/>
              <a:gd name="connsiteX1" fmla="*/ 2538567 w 5856628"/>
              <a:gd name="connsiteY1" fmla="*/ 1634 h 4945815"/>
              <a:gd name="connsiteX2" fmla="*/ 5856628 w 5856628"/>
              <a:gd name="connsiteY2" fmla="*/ 3426536 h 4945815"/>
              <a:gd name="connsiteX3" fmla="*/ 2770683 w 5856628"/>
              <a:gd name="connsiteY3" fmla="*/ 4938232 h 4945815"/>
              <a:gd name="connsiteX4" fmla="*/ 1261 w 5856628"/>
              <a:gd name="connsiteY4" fmla="*/ 3039675 h 4945815"/>
              <a:gd name="connsiteX0" fmla="*/ 1107 w 5856474"/>
              <a:gd name="connsiteY0" fmla="*/ 3040277 h 4946417"/>
              <a:gd name="connsiteX1" fmla="*/ 2538413 w 5856474"/>
              <a:gd name="connsiteY1" fmla="*/ 2236 h 4946417"/>
              <a:gd name="connsiteX2" fmla="*/ 5856474 w 5856474"/>
              <a:gd name="connsiteY2" fmla="*/ 3427138 h 4946417"/>
              <a:gd name="connsiteX3" fmla="*/ 2770529 w 5856474"/>
              <a:gd name="connsiteY3" fmla="*/ 4938834 h 4946417"/>
              <a:gd name="connsiteX4" fmla="*/ 1107 w 5856474"/>
              <a:gd name="connsiteY4" fmla="*/ 3040277 h 4946417"/>
              <a:gd name="connsiteX0" fmla="*/ 432 w 5855799"/>
              <a:gd name="connsiteY0" fmla="*/ 3039382 h 4945522"/>
              <a:gd name="connsiteX1" fmla="*/ 2537738 w 5855799"/>
              <a:gd name="connsiteY1" fmla="*/ 1341 h 4945522"/>
              <a:gd name="connsiteX2" fmla="*/ 5855799 w 5855799"/>
              <a:gd name="connsiteY2" fmla="*/ 3426243 h 4945522"/>
              <a:gd name="connsiteX3" fmla="*/ 2720617 w 5855799"/>
              <a:gd name="connsiteY3" fmla="*/ 4937939 h 4945522"/>
              <a:gd name="connsiteX4" fmla="*/ 432 w 5855799"/>
              <a:gd name="connsiteY4" fmla="*/ 3039382 h 4945522"/>
              <a:gd name="connsiteX0" fmla="*/ 432 w 5855799"/>
              <a:gd name="connsiteY0" fmla="*/ 3039382 h 4938207"/>
              <a:gd name="connsiteX1" fmla="*/ 2537738 w 5855799"/>
              <a:gd name="connsiteY1" fmla="*/ 1341 h 4938207"/>
              <a:gd name="connsiteX2" fmla="*/ 5855799 w 5855799"/>
              <a:gd name="connsiteY2" fmla="*/ 3426243 h 4938207"/>
              <a:gd name="connsiteX3" fmla="*/ 2720617 w 5855799"/>
              <a:gd name="connsiteY3" fmla="*/ 4937939 h 4938207"/>
              <a:gd name="connsiteX4" fmla="*/ 432 w 5855799"/>
              <a:gd name="connsiteY4" fmla="*/ 3039382 h 4938207"/>
              <a:gd name="connsiteX0" fmla="*/ 15 w 5855382"/>
              <a:gd name="connsiteY0" fmla="*/ 3039693 h 4938693"/>
              <a:gd name="connsiteX1" fmla="*/ 2537321 w 5855382"/>
              <a:gd name="connsiteY1" fmla="*/ 1652 h 4938693"/>
              <a:gd name="connsiteX2" fmla="*/ 5855382 w 5855382"/>
              <a:gd name="connsiteY2" fmla="*/ 3426554 h 4938693"/>
              <a:gd name="connsiteX3" fmla="*/ 2720200 w 5855382"/>
              <a:gd name="connsiteY3" fmla="*/ 4938250 h 4938693"/>
              <a:gd name="connsiteX4" fmla="*/ 15 w 5855382"/>
              <a:gd name="connsiteY4" fmla="*/ 3039693 h 4938693"/>
              <a:gd name="connsiteX0" fmla="*/ 15 w 5855382"/>
              <a:gd name="connsiteY0" fmla="*/ 3039305 h 4938305"/>
              <a:gd name="connsiteX1" fmla="*/ 2537321 w 5855382"/>
              <a:gd name="connsiteY1" fmla="*/ 1264 h 4938305"/>
              <a:gd name="connsiteX2" fmla="*/ 5855382 w 5855382"/>
              <a:gd name="connsiteY2" fmla="*/ 3426166 h 4938305"/>
              <a:gd name="connsiteX3" fmla="*/ 2720200 w 5855382"/>
              <a:gd name="connsiteY3" fmla="*/ 4937862 h 4938305"/>
              <a:gd name="connsiteX4" fmla="*/ 15 w 5855382"/>
              <a:gd name="connsiteY4" fmla="*/ 3039305 h 4938305"/>
              <a:gd name="connsiteX0" fmla="*/ 980 w 5856347"/>
              <a:gd name="connsiteY0" fmla="*/ 3389134 h 5287974"/>
              <a:gd name="connsiteX1" fmla="*/ 2538286 w 5856347"/>
              <a:gd name="connsiteY1" fmla="*/ 1094 h 5287974"/>
              <a:gd name="connsiteX2" fmla="*/ 5856347 w 5856347"/>
              <a:gd name="connsiteY2" fmla="*/ 3775995 h 5287974"/>
              <a:gd name="connsiteX3" fmla="*/ 2721165 w 5856347"/>
              <a:gd name="connsiteY3" fmla="*/ 5287691 h 5287974"/>
              <a:gd name="connsiteX4" fmla="*/ 980 w 5856347"/>
              <a:gd name="connsiteY4" fmla="*/ 3389134 h 5287974"/>
              <a:gd name="connsiteX0" fmla="*/ 384 w 6089086"/>
              <a:gd name="connsiteY0" fmla="*/ 3427885 h 5293894"/>
              <a:gd name="connsiteX1" fmla="*/ 2771025 w 6089086"/>
              <a:gd name="connsiteY1" fmla="*/ 954 h 5293894"/>
              <a:gd name="connsiteX2" fmla="*/ 6089086 w 6089086"/>
              <a:gd name="connsiteY2" fmla="*/ 3775855 h 5293894"/>
              <a:gd name="connsiteX3" fmla="*/ 2953904 w 6089086"/>
              <a:gd name="connsiteY3" fmla="*/ 5287551 h 5293894"/>
              <a:gd name="connsiteX4" fmla="*/ 384 w 6089086"/>
              <a:gd name="connsiteY4" fmla="*/ 3427885 h 5293894"/>
              <a:gd name="connsiteX0" fmla="*/ 384 w 6089086"/>
              <a:gd name="connsiteY0" fmla="*/ 3428093 h 5294102"/>
              <a:gd name="connsiteX1" fmla="*/ 2771025 w 6089086"/>
              <a:gd name="connsiteY1" fmla="*/ 1162 h 5294102"/>
              <a:gd name="connsiteX2" fmla="*/ 6089086 w 6089086"/>
              <a:gd name="connsiteY2" fmla="*/ 3776063 h 5294102"/>
              <a:gd name="connsiteX3" fmla="*/ 2953904 w 6089086"/>
              <a:gd name="connsiteY3" fmla="*/ 5287759 h 5294102"/>
              <a:gd name="connsiteX4" fmla="*/ 384 w 6089086"/>
              <a:gd name="connsiteY4" fmla="*/ 3428093 h 5294102"/>
              <a:gd name="connsiteX0" fmla="*/ 374 w 6138497"/>
              <a:gd name="connsiteY0" fmla="*/ 3346388 h 5297480"/>
              <a:gd name="connsiteX1" fmla="*/ 2820436 w 6138497"/>
              <a:gd name="connsiteY1" fmla="*/ 1826 h 5297480"/>
              <a:gd name="connsiteX2" fmla="*/ 6138497 w 6138497"/>
              <a:gd name="connsiteY2" fmla="*/ 3776727 h 5297480"/>
              <a:gd name="connsiteX3" fmla="*/ 3003315 w 6138497"/>
              <a:gd name="connsiteY3" fmla="*/ 5288423 h 5297480"/>
              <a:gd name="connsiteX4" fmla="*/ 374 w 6138497"/>
              <a:gd name="connsiteY4" fmla="*/ 3346388 h 5297480"/>
              <a:gd name="connsiteX0" fmla="*/ 83 w 6138206"/>
              <a:gd name="connsiteY0" fmla="*/ 3346388 h 5297480"/>
              <a:gd name="connsiteX1" fmla="*/ 2820145 w 6138206"/>
              <a:gd name="connsiteY1" fmla="*/ 1826 h 5297480"/>
              <a:gd name="connsiteX2" fmla="*/ 6138206 w 6138206"/>
              <a:gd name="connsiteY2" fmla="*/ 3776727 h 5297480"/>
              <a:gd name="connsiteX3" fmla="*/ 3003024 w 6138206"/>
              <a:gd name="connsiteY3" fmla="*/ 5288423 h 5297480"/>
              <a:gd name="connsiteX4" fmla="*/ 83 w 6138206"/>
              <a:gd name="connsiteY4" fmla="*/ 3346388 h 5297480"/>
              <a:gd name="connsiteX0" fmla="*/ 83 w 6138206"/>
              <a:gd name="connsiteY0" fmla="*/ 3345039 h 5288820"/>
              <a:gd name="connsiteX1" fmla="*/ 2820145 w 6138206"/>
              <a:gd name="connsiteY1" fmla="*/ 477 h 5288820"/>
              <a:gd name="connsiteX2" fmla="*/ 6138206 w 6138206"/>
              <a:gd name="connsiteY2" fmla="*/ 3561221 h 5288820"/>
              <a:gd name="connsiteX3" fmla="*/ 3003024 w 6138206"/>
              <a:gd name="connsiteY3" fmla="*/ 5287074 h 5288820"/>
              <a:gd name="connsiteX4" fmla="*/ 83 w 6138206"/>
              <a:gd name="connsiteY4" fmla="*/ 3345039 h 5288820"/>
              <a:gd name="connsiteX0" fmla="*/ 83 w 6138206"/>
              <a:gd name="connsiteY0" fmla="*/ 3345039 h 5289505"/>
              <a:gd name="connsiteX1" fmla="*/ 2820145 w 6138206"/>
              <a:gd name="connsiteY1" fmla="*/ 477 h 5289505"/>
              <a:gd name="connsiteX2" fmla="*/ 6138206 w 6138206"/>
              <a:gd name="connsiteY2" fmla="*/ 3561221 h 5289505"/>
              <a:gd name="connsiteX3" fmla="*/ 3003024 w 6138206"/>
              <a:gd name="connsiteY3" fmla="*/ 5287074 h 5289505"/>
              <a:gd name="connsiteX4" fmla="*/ 83 w 6138206"/>
              <a:gd name="connsiteY4" fmla="*/ 3345039 h 5289505"/>
              <a:gd name="connsiteX0" fmla="*/ 1173 w 6140230"/>
              <a:gd name="connsiteY0" fmla="*/ 3048460 h 4991509"/>
              <a:gd name="connsiteX1" fmla="*/ 2689445 w 6140230"/>
              <a:gd name="connsiteY1" fmla="*/ 426 h 4991509"/>
              <a:gd name="connsiteX2" fmla="*/ 6139296 w 6140230"/>
              <a:gd name="connsiteY2" fmla="*/ 3264642 h 4991509"/>
              <a:gd name="connsiteX3" fmla="*/ 3004114 w 6140230"/>
              <a:gd name="connsiteY3" fmla="*/ 4990495 h 4991509"/>
              <a:gd name="connsiteX4" fmla="*/ 1173 w 6140230"/>
              <a:gd name="connsiteY4" fmla="*/ 3048460 h 4991509"/>
              <a:gd name="connsiteX0" fmla="*/ 1764 w 6141247"/>
              <a:gd name="connsiteY0" fmla="*/ 3031991 h 4975035"/>
              <a:gd name="connsiteX1" fmla="*/ 2624141 w 6141247"/>
              <a:gd name="connsiteY1" fmla="*/ 430 h 4975035"/>
              <a:gd name="connsiteX2" fmla="*/ 6139887 w 6141247"/>
              <a:gd name="connsiteY2" fmla="*/ 3248173 h 4975035"/>
              <a:gd name="connsiteX3" fmla="*/ 3004705 w 6141247"/>
              <a:gd name="connsiteY3" fmla="*/ 4974026 h 4975035"/>
              <a:gd name="connsiteX4" fmla="*/ 1764 w 6141247"/>
              <a:gd name="connsiteY4" fmla="*/ 3031991 h 4975035"/>
              <a:gd name="connsiteX0" fmla="*/ 2532 w 6142010"/>
              <a:gd name="connsiteY0" fmla="*/ 3031830 h 4974874"/>
              <a:gd name="connsiteX1" fmla="*/ 2624909 w 6142010"/>
              <a:gd name="connsiteY1" fmla="*/ 269 h 4974874"/>
              <a:gd name="connsiteX2" fmla="*/ 6140655 w 6142010"/>
              <a:gd name="connsiteY2" fmla="*/ 3248012 h 4974874"/>
              <a:gd name="connsiteX3" fmla="*/ 3005473 w 6142010"/>
              <a:gd name="connsiteY3" fmla="*/ 4973865 h 4974874"/>
              <a:gd name="connsiteX4" fmla="*/ 2532 w 6142010"/>
              <a:gd name="connsiteY4" fmla="*/ 3031830 h 4974874"/>
              <a:gd name="connsiteX0" fmla="*/ 2532 w 6142461"/>
              <a:gd name="connsiteY0" fmla="*/ 3031830 h 4974174"/>
              <a:gd name="connsiteX1" fmla="*/ 2624909 w 6142461"/>
              <a:gd name="connsiteY1" fmla="*/ 269 h 4974174"/>
              <a:gd name="connsiteX2" fmla="*/ 6140655 w 6142461"/>
              <a:gd name="connsiteY2" fmla="*/ 3248012 h 4974174"/>
              <a:gd name="connsiteX3" fmla="*/ 3005473 w 6142461"/>
              <a:gd name="connsiteY3" fmla="*/ 4973865 h 4974174"/>
              <a:gd name="connsiteX4" fmla="*/ 2532 w 6142461"/>
              <a:gd name="connsiteY4" fmla="*/ 3031830 h 4974174"/>
              <a:gd name="connsiteX0" fmla="*/ 135 w 6140064"/>
              <a:gd name="connsiteY0" fmla="*/ 3031830 h 4974174"/>
              <a:gd name="connsiteX1" fmla="*/ 2622512 w 6140064"/>
              <a:gd name="connsiteY1" fmla="*/ 269 h 4974174"/>
              <a:gd name="connsiteX2" fmla="*/ 6138258 w 6140064"/>
              <a:gd name="connsiteY2" fmla="*/ 3248012 h 4974174"/>
              <a:gd name="connsiteX3" fmla="*/ 3003076 w 6140064"/>
              <a:gd name="connsiteY3" fmla="*/ 4973865 h 4974174"/>
              <a:gd name="connsiteX4" fmla="*/ 135 w 6140064"/>
              <a:gd name="connsiteY4" fmla="*/ 3031830 h 4974174"/>
              <a:gd name="connsiteX0" fmla="*/ 135 w 6138720"/>
              <a:gd name="connsiteY0" fmla="*/ 3031866 h 4974340"/>
              <a:gd name="connsiteX1" fmla="*/ 2622512 w 6138720"/>
              <a:gd name="connsiteY1" fmla="*/ 305 h 4974340"/>
              <a:gd name="connsiteX2" fmla="*/ 6138258 w 6138720"/>
              <a:gd name="connsiteY2" fmla="*/ 3248048 h 4974340"/>
              <a:gd name="connsiteX3" fmla="*/ 3003076 w 6138720"/>
              <a:gd name="connsiteY3" fmla="*/ 4973901 h 4974340"/>
              <a:gd name="connsiteX4" fmla="*/ 135 w 6138720"/>
              <a:gd name="connsiteY4" fmla="*/ 3031866 h 497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20" h="4974340">
                <a:moveTo>
                  <a:pt x="135" y="3031866"/>
                </a:moveTo>
                <a:cubicBezTo>
                  <a:pt x="-13869" y="1889933"/>
                  <a:pt x="1072332" y="30170"/>
                  <a:pt x="2622512" y="305"/>
                </a:cubicBezTo>
                <a:cubicBezTo>
                  <a:pt x="4172692" y="-29560"/>
                  <a:pt x="6173676" y="2139063"/>
                  <a:pt x="6138258" y="3248048"/>
                </a:cubicBezTo>
                <a:cubicBezTo>
                  <a:pt x="6102840" y="4357033"/>
                  <a:pt x="4586201" y="4993459"/>
                  <a:pt x="3003076" y="4973901"/>
                </a:cubicBezTo>
                <a:cubicBezTo>
                  <a:pt x="1419951" y="4954343"/>
                  <a:pt x="14139" y="4173799"/>
                  <a:pt x="135" y="3031866"/>
                </a:cubicBezTo>
                <a:close/>
              </a:path>
            </a:pathLst>
          </a:custGeom>
          <a:solidFill>
            <a:srgbClr val="F39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3">
            <a:extLst>
              <a:ext uri="{FF2B5EF4-FFF2-40B4-BE49-F238E27FC236}">
                <a16:creationId xmlns:a16="http://schemas.microsoft.com/office/drawing/2014/main" id="{A7EAEEC8-0B3A-14A6-F35A-D67CA313EB96}"/>
              </a:ext>
            </a:extLst>
          </p:cNvPr>
          <p:cNvSpPr/>
          <p:nvPr userDrawn="1"/>
        </p:nvSpPr>
        <p:spPr>
          <a:xfrm>
            <a:off x="6726070" y="2845997"/>
            <a:ext cx="1094354" cy="1083153"/>
          </a:xfrm>
          <a:custGeom>
            <a:avLst/>
            <a:gdLst>
              <a:gd name="connsiteX0" fmla="*/ 0 w 4815535"/>
              <a:gd name="connsiteY0" fmla="*/ 2385265 h 4770530"/>
              <a:gd name="connsiteX1" fmla="*/ 2407768 w 4815535"/>
              <a:gd name="connsiteY1" fmla="*/ 0 h 4770530"/>
              <a:gd name="connsiteX2" fmla="*/ 4815536 w 4815535"/>
              <a:gd name="connsiteY2" fmla="*/ 2385265 h 4770530"/>
              <a:gd name="connsiteX3" fmla="*/ 2407768 w 4815535"/>
              <a:gd name="connsiteY3" fmla="*/ 4770530 h 4770530"/>
              <a:gd name="connsiteX4" fmla="*/ 0 w 4815535"/>
              <a:gd name="connsiteY4" fmla="*/ 2385265 h 4770530"/>
              <a:gd name="connsiteX0" fmla="*/ 180564 w 4996100"/>
              <a:gd name="connsiteY0" fmla="*/ 3033452 h 5418717"/>
              <a:gd name="connsiteX1" fmla="*/ 442957 w 4996100"/>
              <a:gd name="connsiteY1" fmla="*/ 161021 h 5418717"/>
              <a:gd name="connsiteX2" fmla="*/ 2588332 w 4996100"/>
              <a:gd name="connsiteY2" fmla="*/ 648187 h 5418717"/>
              <a:gd name="connsiteX3" fmla="*/ 4996100 w 4996100"/>
              <a:gd name="connsiteY3" fmla="*/ 3033452 h 5418717"/>
              <a:gd name="connsiteX4" fmla="*/ 2588332 w 4996100"/>
              <a:gd name="connsiteY4" fmla="*/ 5418717 h 5418717"/>
              <a:gd name="connsiteX5" fmla="*/ 180564 w 4996100"/>
              <a:gd name="connsiteY5" fmla="*/ 3033452 h 5418717"/>
              <a:gd name="connsiteX0" fmla="*/ 180564 w 4996100"/>
              <a:gd name="connsiteY0" fmla="*/ 3060145 h 5445410"/>
              <a:gd name="connsiteX1" fmla="*/ 442957 w 4996100"/>
              <a:gd name="connsiteY1" fmla="*/ 187714 h 5445410"/>
              <a:gd name="connsiteX2" fmla="*/ 3566343 w 4996100"/>
              <a:gd name="connsiteY2" fmla="*/ 555611 h 5445410"/>
              <a:gd name="connsiteX3" fmla="*/ 4996100 w 4996100"/>
              <a:gd name="connsiteY3" fmla="*/ 3060145 h 5445410"/>
              <a:gd name="connsiteX4" fmla="*/ 2588332 w 4996100"/>
              <a:gd name="connsiteY4" fmla="*/ 5445410 h 5445410"/>
              <a:gd name="connsiteX5" fmla="*/ 180564 w 4996100"/>
              <a:gd name="connsiteY5" fmla="*/ 3060145 h 5445410"/>
              <a:gd name="connsiteX0" fmla="*/ 180564 w 5854841"/>
              <a:gd name="connsiteY0" fmla="*/ 3068777 h 5455258"/>
              <a:gd name="connsiteX1" fmla="*/ 442957 w 5854841"/>
              <a:gd name="connsiteY1" fmla="*/ 196346 h 5455258"/>
              <a:gd name="connsiteX2" fmla="*/ 3566343 w 5854841"/>
              <a:gd name="connsiteY2" fmla="*/ 564243 h 5455258"/>
              <a:gd name="connsiteX3" fmla="*/ 5854841 w 5854841"/>
              <a:gd name="connsiteY3" fmla="*/ 3299364 h 5455258"/>
              <a:gd name="connsiteX4" fmla="*/ 2588332 w 5854841"/>
              <a:gd name="connsiteY4" fmla="*/ 5454042 h 5455258"/>
              <a:gd name="connsiteX5" fmla="*/ 180564 w 5854841"/>
              <a:gd name="connsiteY5" fmla="*/ 3068777 h 5455258"/>
              <a:gd name="connsiteX0" fmla="*/ 172928 w 5847205"/>
              <a:gd name="connsiteY0" fmla="*/ 3068777 h 6035231"/>
              <a:gd name="connsiteX1" fmla="*/ 435321 w 5847205"/>
              <a:gd name="connsiteY1" fmla="*/ 196346 h 6035231"/>
              <a:gd name="connsiteX2" fmla="*/ 3558707 w 5847205"/>
              <a:gd name="connsiteY2" fmla="*/ 564243 h 6035231"/>
              <a:gd name="connsiteX3" fmla="*/ 5847205 w 5847205"/>
              <a:gd name="connsiteY3" fmla="*/ 3299364 h 6035231"/>
              <a:gd name="connsiteX4" fmla="*/ 2477329 w 5847205"/>
              <a:gd name="connsiteY4" fmla="*/ 6034487 h 6035231"/>
              <a:gd name="connsiteX5" fmla="*/ 172928 w 5847205"/>
              <a:gd name="connsiteY5" fmla="*/ 3068777 h 6035231"/>
              <a:gd name="connsiteX0" fmla="*/ 168816 w 5843093"/>
              <a:gd name="connsiteY0" fmla="*/ 3068777 h 6051125"/>
              <a:gd name="connsiteX1" fmla="*/ 431209 w 5843093"/>
              <a:gd name="connsiteY1" fmla="*/ 196346 h 6051125"/>
              <a:gd name="connsiteX2" fmla="*/ 3554595 w 5843093"/>
              <a:gd name="connsiteY2" fmla="*/ 564243 h 6051125"/>
              <a:gd name="connsiteX3" fmla="*/ 5843093 w 5843093"/>
              <a:gd name="connsiteY3" fmla="*/ 3299364 h 6051125"/>
              <a:gd name="connsiteX4" fmla="*/ 2417558 w 5843093"/>
              <a:gd name="connsiteY4" fmla="*/ 6050389 h 6051125"/>
              <a:gd name="connsiteX5" fmla="*/ 168816 w 5843093"/>
              <a:gd name="connsiteY5" fmla="*/ 3068777 h 6051125"/>
              <a:gd name="connsiteX0" fmla="*/ 109696 w 6078171"/>
              <a:gd name="connsiteY0" fmla="*/ 3665125 h 6052225"/>
              <a:gd name="connsiteX1" fmla="*/ 666287 w 6078171"/>
              <a:gd name="connsiteY1" fmla="*/ 196346 h 6052225"/>
              <a:gd name="connsiteX2" fmla="*/ 3789673 w 6078171"/>
              <a:gd name="connsiteY2" fmla="*/ 564243 h 6052225"/>
              <a:gd name="connsiteX3" fmla="*/ 6078171 w 6078171"/>
              <a:gd name="connsiteY3" fmla="*/ 3299364 h 6052225"/>
              <a:gd name="connsiteX4" fmla="*/ 2652636 w 6078171"/>
              <a:gd name="connsiteY4" fmla="*/ 6050389 h 6052225"/>
              <a:gd name="connsiteX5" fmla="*/ 109696 w 6078171"/>
              <a:gd name="connsiteY5" fmla="*/ 3665125 h 6052225"/>
              <a:gd name="connsiteX0" fmla="*/ 71178 w 6039653"/>
              <a:gd name="connsiteY0" fmla="*/ 3746722 h 6133842"/>
              <a:gd name="connsiteX1" fmla="*/ 858356 w 6039653"/>
              <a:gd name="connsiteY1" fmla="*/ 174576 h 6133842"/>
              <a:gd name="connsiteX2" fmla="*/ 3751155 w 6039653"/>
              <a:gd name="connsiteY2" fmla="*/ 645840 h 6133842"/>
              <a:gd name="connsiteX3" fmla="*/ 6039653 w 6039653"/>
              <a:gd name="connsiteY3" fmla="*/ 3380961 h 6133842"/>
              <a:gd name="connsiteX4" fmla="*/ 2614118 w 6039653"/>
              <a:gd name="connsiteY4" fmla="*/ 6131986 h 6133842"/>
              <a:gd name="connsiteX5" fmla="*/ 71178 w 6039653"/>
              <a:gd name="connsiteY5" fmla="*/ 3746722 h 6133842"/>
              <a:gd name="connsiteX0" fmla="*/ 144832 w 6113307"/>
              <a:gd name="connsiteY0" fmla="*/ 3746722 h 6133842"/>
              <a:gd name="connsiteX1" fmla="*/ 932010 w 6113307"/>
              <a:gd name="connsiteY1" fmla="*/ 174576 h 6133842"/>
              <a:gd name="connsiteX2" fmla="*/ 3824809 w 6113307"/>
              <a:gd name="connsiteY2" fmla="*/ 645840 h 6133842"/>
              <a:gd name="connsiteX3" fmla="*/ 6113307 w 6113307"/>
              <a:gd name="connsiteY3" fmla="*/ 3380961 h 6133842"/>
              <a:gd name="connsiteX4" fmla="*/ 2687772 w 6113307"/>
              <a:gd name="connsiteY4" fmla="*/ 6131986 h 6133842"/>
              <a:gd name="connsiteX5" fmla="*/ 144832 w 6113307"/>
              <a:gd name="connsiteY5" fmla="*/ 3746722 h 6133842"/>
              <a:gd name="connsiteX0" fmla="*/ 191143 w 6159618"/>
              <a:gd name="connsiteY0" fmla="*/ 3677391 h 6064494"/>
              <a:gd name="connsiteX1" fmla="*/ 843149 w 6159618"/>
              <a:gd name="connsiteY1" fmla="*/ 192709 h 6064494"/>
              <a:gd name="connsiteX2" fmla="*/ 3871120 w 6159618"/>
              <a:gd name="connsiteY2" fmla="*/ 576509 h 6064494"/>
              <a:gd name="connsiteX3" fmla="*/ 6159618 w 6159618"/>
              <a:gd name="connsiteY3" fmla="*/ 3311630 h 6064494"/>
              <a:gd name="connsiteX4" fmla="*/ 2734083 w 6159618"/>
              <a:gd name="connsiteY4" fmla="*/ 6062655 h 6064494"/>
              <a:gd name="connsiteX5" fmla="*/ 191143 w 6159618"/>
              <a:gd name="connsiteY5" fmla="*/ 3677391 h 6064494"/>
              <a:gd name="connsiteX0" fmla="*/ 191143 w 6159618"/>
              <a:gd name="connsiteY0" fmla="*/ 3776337 h 6163440"/>
              <a:gd name="connsiteX1" fmla="*/ 843149 w 6159618"/>
              <a:gd name="connsiteY1" fmla="*/ 291655 h 6163440"/>
              <a:gd name="connsiteX2" fmla="*/ 3871120 w 6159618"/>
              <a:gd name="connsiteY2" fmla="*/ 675455 h 6163440"/>
              <a:gd name="connsiteX3" fmla="*/ 6159618 w 6159618"/>
              <a:gd name="connsiteY3" fmla="*/ 3410576 h 6163440"/>
              <a:gd name="connsiteX4" fmla="*/ 2734083 w 6159618"/>
              <a:gd name="connsiteY4" fmla="*/ 6161601 h 6163440"/>
              <a:gd name="connsiteX5" fmla="*/ 191143 w 6159618"/>
              <a:gd name="connsiteY5" fmla="*/ 3776337 h 6163440"/>
              <a:gd name="connsiteX0" fmla="*/ 191143 w 6159618"/>
              <a:gd name="connsiteY0" fmla="*/ 3776337 h 6161776"/>
              <a:gd name="connsiteX1" fmla="*/ 843149 w 6159618"/>
              <a:gd name="connsiteY1" fmla="*/ 291655 h 6161776"/>
              <a:gd name="connsiteX2" fmla="*/ 3871120 w 6159618"/>
              <a:gd name="connsiteY2" fmla="*/ 675455 h 6161776"/>
              <a:gd name="connsiteX3" fmla="*/ 6159618 w 6159618"/>
              <a:gd name="connsiteY3" fmla="*/ 3410576 h 6161776"/>
              <a:gd name="connsiteX4" fmla="*/ 2734083 w 6159618"/>
              <a:gd name="connsiteY4" fmla="*/ 6161601 h 6161776"/>
              <a:gd name="connsiteX5" fmla="*/ 191143 w 6159618"/>
              <a:gd name="connsiteY5" fmla="*/ 3776337 h 6161776"/>
              <a:gd name="connsiteX0" fmla="*/ 191143 w 6159618"/>
              <a:gd name="connsiteY0" fmla="*/ 3776337 h 6161776"/>
              <a:gd name="connsiteX1" fmla="*/ 843149 w 6159618"/>
              <a:gd name="connsiteY1" fmla="*/ 291655 h 6161776"/>
              <a:gd name="connsiteX2" fmla="*/ 3871120 w 6159618"/>
              <a:gd name="connsiteY2" fmla="*/ 675455 h 6161776"/>
              <a:gd name="connsiteX3" fmla="*/ 6159618 w 6159618"/>
              <a:gd name="connsiteY3" fmla="*/ 3410576 h 6161776"/>
              <a:gd name="connsiteX4" fmla="*/ 2734083 w 6159618"/>
              <a:gd name="connsiteY4" fmla="*/ 6161601 h 6161776"/>
              <a:gd name="connsiteX5" fmla="*/ 191143 w 6159618"/>
              <a:gd name="connsiteY5" fmla="*/ 3776337 h 6161776"/>
              <a:gd name="connsiteX0" fmla="*/ 194180 w 6162655"/>
              <a:gd name="connsiteY0" fmla="*/ 3745747 h 6131186"/>
              <a:gd name="connsiteX1" fmla="*/ 838235 w 6162655"/>
              <a:gd name="connsiteY1" fmla="*/ 300822 h 6131186"/>
              <a:gd name="connsiteX2" fmla="*/ 3874157 w 6162655"/>
              <a:gd name="connsiteY2" fmla="*/ 644865 h 6131186"/>
              <a:gd name="connsiteX3" fmla="*/ 6162655 w 6162655"/>
              <a:gd name="connsiteY3" fmla="*/ 3379986 h 6131186"/>
              <a:gd name="connsiteX4" fmla="*/ 2737120 w 6162655"/>
              <a:gd name="connsiteY4" fmla="*/ 6131011 h 6131186"/>
              <a:gd name="connsiteX5" fmla="*/ 194180 w 6162655"/>
              <a:gd name="connsiteY5" fmla="*/ 3745747 h 6131186"/>
              <a:gd name="connsiteX0" fmla="*/ 233365 w 6201840"/>
              <a:gd name="connsiteY0" fmla="*/ 3715674 h 6101113"/>
              <a:gd name="connsiteX1" fmla="*/ 782004 w 6201840"/>
              <a:gd name="connsiteY1" fmla="*/ 310505 h 6101113"/>
              <a:gd name="connsiteX2" fmla="*/ 3913342 w 6201840"/>
              <a:gd name="connsiteY2" fmla="*/ 614792 h 6101113"/>
              <a:gd name="connsiteX3" fmla="*/ 6201840 w 6201840"/>
              <a:gd name="connsiteY3" fmla="*/ 3349913 h 6101113"/>
              <a:gd name="connsiteX4" fmla="*/ 2776305 w 6201840"/>
              <a:gd name="connsiteY4" fmla="*/ 6100938 h 6101113"/>
              <a:gd name="connsiteX5" fmla="*/ 233365 w 6201840"/>
              <a:gd name="connsiteY5" fmla="*/ 3715674 h 6101113"/>
              <a:gd name="connsiteX0" fmla="*/ 195731 w 6164206"/>
              <a:gd name="connsiteY0" fmla="*/ 3715674 h 6101113"/>
              <a:gd name="connsiteX1" fmla="*/ 744370 w 6164206"/>
              <a:gd name="connsiteY1" fmla="*/ 310505 h 6101113"/>
              <a:gd name="connsiteX2" fmla="*/ 3875708 w 6164206"/>
              <a:gd name="connsiteY2" fmla="*/ 614792 h 6101113"/>
              <a:gd name="connsiteX3" fmla="*/ 6164206 w 6164206"/>
              <a:gd name="connsiteY3" fmla="*/ 3349913 h 6101113"/>
              <a:gd name="connsiteX4" fmla="*/ 2738671 w 6164206"/>
              <a:gd name="connsiteY4" fmla="*/ 6100938 h 6101113"/>
              <a:gd name="connsiteX5" fmla="*/ 195731 w 6164206"/>
              <a:gd name="connsiteY5" fmla="*/ 3715674 h 610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4206" h="6101113">
                <a:moveTo>
                  <a:pt x="195731" y="3715674"/>
                </a:moveTo>
                <a:cubicBezTo>
                  <a:pt x="-136652" y="2750602"/>
                  <a:pt x="-102198" y="930686"/>
                  <a:pt x="744370" y="310505"/>
                </a:cubicBezTo>
                <a:cubicBezTo>
                  <a:pt x="1590938" y="-309676"/>
                  <a:pt x="2972402" y="108224"/>
                  <a:pt x="3875708" y="614792"/>
                </a:cubicBezTo>
                <a:cubicBezTo>
                  <a:pt x="4779014" y="1121360"/>
                  <a:pt x="6164206" y="2032568"/>
                  <a:pt x="6164206" y="3349913"/>
                </a:cubicBezTo>
                <a:cubicBezTo>
                  <a:pt x="6164206" y="4667258"/>
                  <a:pt x="4146885" y="6119491"/>
                  <a:pt x="2738671" y="6100938"/>
                </a:cubicBezTo>
                <a:cubicBezTo>
                  <a:pt x="1330457" y="6082385"/>
                  <a:pt x="528114" y="4680746"/>
                  <a:pt x="195731" y="3715674"/>
                </a:cubicBezTo>
                <a:close/>
              </a:path>
            </a:pathLst>
          </a:custGeom>
          <a:solidFill>
            <a:srgbClr val="543190"/>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3A796E82-B6C4-7B6D-9A21-BBB3B3E4AA7A}"/>
              </a:ext>
            </a:extLst>
          </p:cNvPr>
          <p:cNvSpPr/>
          <p:nvPr userDrawn="1"/>
        </p:nvSpPr>
        <p:spPr>
          <a:xfrm>
            <a:off x="547470" y="4577181"/>
            <a:ext cx="1128515" cy="1116964"/>
          </a:xfrm>
          <a:custGeom>
            <a:avLst/>
            <a:gdLst>
              <a:gd name="connsiteX0" fmla="*/ 0 w 4815535"/>
              <a:gd name="connsiteY0" fmla="*/ 2385265 h 4770530"/>
              <a:gd name="connsiteX1" fmla="*/ 2407768 w 4815535"/>
              <a:gd name="connsiteY1" fmla="*/ 0 h 4770530"/>
              <a:gd name="connsiteX2" fmla="*/ 4815536 w 4815535"/>
              <a:gd name="connsiteY2" fmla="*/ 2385265 h 4770530"/>
              <a:gd name="connsiteX3" fmla="*/ 2407768 w 4815535"/>
              <a:gd name="connsiteY3" fmla="*/ 4770530 h 4770530"/>
              <a:gd name="connsiteX4" fmla="*/ 0 w 4815535"/>
              <a:gd name="connsiteY4" fmla="*/ 2385265 h 4770530"/>
              <a:gd name="connsiteX0" fmla="*/ 180564 w 4996100"/>
              <a:gd name="connsiteY0" fmla="*/ 3033452 h 5418717"/>
              <a:gd name="connsiteX1" fmla="*/ 442957 w 4996100"/>
              <a:gd name="connsiteY1" fmla="*/ 161021 h 5418717"/>
              <a:gd name="connsiteX2" fmla="*/ 2588332 w 4996100"/>
              <a:gd name="connsiteY2" fmla="*/ 648187 h 5418717"/>
              <a:gd name="connsiteX3" fmla="*/ 4996100 w 4996100"/>
              <a:gd name="connsiteY3" fmla="*/ 3033452 h 5418717"/>
              <a:gd name="connsiteX4" fmla="*/ 2588332 w 4996100"/>
              <a:gd name="connsiteY4" fmla="*/ 5418717 h 5418717"/>
              <a:gd name="connsiteX5" fmla="*/ 180564 w 4996100"/>
              <a:gd name="connsiteY5" fmla="*/ 3033452 h 5418717"/>
              <a:gd name="connsiteX0" fmla="*/ 180564 w 4996100"/>
              <a:gd name="connsiteY0" fmla="*/ 3060145 h 5445410"/>
              <a:gd name="connsiteX1" fmla="*/ 442957 w 4996100"/>
              <a:gd name="connsiteY1" fmla="*/ 187714 h 5445410"/>
              <a:gd name="connsiteX2" fmla="*/ 3566343 w 4996100"/>
              <a:gd name="connsiteY2" fmla="*/ 555611 h 5445410"/>
              <a:gd name="connsiteX3" fmla="*/ 4996100 w 4996100"/>
              <a:gd name="connsiteY3" fmla="*/ 3060145 h 5445410"/>
              <a:gd name="connsiteX4" fmla="*/ 2588332 w 4996100"/>
              <a:gd name="connsiteY4" fmla="*/ 5445410 h 5445410"/>
              <a:gd name="connsiteX5" fmla="*/ 180564 w 4996100"/>
              <a:gd name="connsiteY5" fmla="*/ 3060145 h 5445410"/>
              <a:gd name="connsiteX0" fmla="*/ 180564 w 5854841"/>
              <a:gd name="connsiteY0" fmla="*/ 3068777 h 5455258"/>
              <a:gd name="connsiteX1" fmla="*/ 442957 w 5854841"/>
              <a:gd name="connsiteY1" fmla="*/ 196346 h 5455258"/>
              <a:gd name="connsiteX2" fmla="*/ 3566343 w 5854841"/>
              <a:gd name="connsiteY2" fmla="*/ 564243 h 5455258"/>
              <a:gd name="connsiteX3" fmla="*/ 5854841 w 5854841"/>
              <a:gd name="connsiteY3" fmla="*/ 3299364 h 5455258"/>
              <a:gd name="connsiteX4" fmla="*/ 2588332 w 5854841"/>
              <a:gd name="connsiteY4" fmla="*/ 5454042 h 5455258"/>
              <a:gd name="connsiteX5" fmla="*/ 180564 w 5854841"/>
              <a:gd name="connsiteY5" fmla="*/ 3068777 h 5455258"/>
              <a:gd name="connsiteX0" fmla="*/ 172928 w 5847205"/>
              <a:gd name="connsiteY0" fmla="*/ 3068777 h 6035231"/>
              <a:gd name="connsiteX1" fmla="*/ 435321 w 5847205"/>
              <a:gd name="connsiteY1" fmla="*/ 196346 h 6035231"/>
              <a:gd name="connsiteX2" fmla="*/ 3558707 w 5847205"/>
              <a:gd name="connsiteY2" fmla="*/ 564243 h 6035231"/>
              <a:gd name="connsiteX3" fmla="*/ 5847205 w 5847205"/>
              <a:gd name="connsiteY3" fmla="*/ 3299364 h 6035231"/>
              <a:gd name="connsiteX4" fmla="*/ 2477329 w 5847205"/>
              <a:gd name="connsiteY4" fmla="*/ 6034487 h 6035231"/>
              <a:gd name="connsiteX5" fmla="*/ 172928 w 5847205"/>
              <a:gd name="connsiteY5" fmla="*/ 3068777 h 6035231"/>
              <a:gd name="connsiteX0" fmla="*/ 168816 w 5843093"/>
              <a:gd name="connsiteY0" fmla="*/ 3068777 h 6051125"/>
              <a:gd name="connsiteX1" fmla="*/ 431209 w 5843093"/>
              <a:gd name="connsiteY1" fmla="*/ 196346 h 6051125"/>
              <a:gd name="connsiteX2" fmla="*/ 3554595 w 5843093"/>
              <a:gd name="connsiteY2" fmla="*/ 564243 h 6051125"/>
              <a:gd name="connsiteX3" fmla="*/ 5843093 w 5843093"/>
              <a:gd name="connsiteY3" fmla="*/ 3299364 h 6051125"/>
              <a:gd name="connsiteX4" fmla="*/ 2417558 w 5843093"/>
              <a:gd name="connsiteY4" fmla="*/ 6050389 h 6051125"/>
              <a:gd name="connsiteX5" fmla="*/ 168816 w 5843093"/>
              <a:gd name="connsiteY5" fmla="*/ 3068777 h 6051125"/>
              <a:gd name="connsiteX0" fmla="*/ 109696 w 6078171"/>
              <a:gd name="connsiteY0" fmla="*/ 3665125 h 6052225"/>
              <a:gd name="connsiteX1" fmla="*/ 666287 w 6078171"/>
              <a:gd name="connsiteY1" fmla="*/ 196346 h 6052225"/>
              <a:gd name="connsiteX2" fmla="*/ 3789673 w 6078171"/>
              <a:gd name="connsiteY2" fmla="*/ 564243 h 6052225"/>
              <a:gd name="connsiteX3" fmla="*/ 6078171 w 6078171"/>
              <a:gd name="connsiteY3" fmla="*/ 3299364 h 6052225"/>
              <a:gd name="connsiteX4" fmla="*/ 2652636 w 6078171"/>
              <a:gd name="connsiteY4" fmla="*/ 6050389 h 6052225"/>
              <a:gd name="connsiteX5" fmla="*/ 109696 w 6078171"/>
              <a:gd name="connsiteY5" fmla="*/ 3665125 h 6052225"/>
              <a:gd name="connsiteX0" fmla="*/ 71178 w 6039653"/>
              <a:gd name="connsiteY0" fmla="*/ 3746722 h 6133842"/>
              <a:gd name="connsiteX1" fmla="*/ 858356 w 6039653"/>
              <a:gd name="connsiteY1" fmla="*/ 174576 h 6133842"/>
              <a:gd name="connsiteX2" fmla="*/ 3751155 w 6039653"/>
              <a:gd name="connsiteY2" fmla="*/ 645840 h 6133842"/>
              <a:gd name="connsiteX3" fmla="*/ 6039653 w 6039653"/>
              <a:gd name="connsiteY3" fmla="*/ 3380961 h 6133842"/>
              <a:gd name="connsiteX4" fmla="*/ 2614118 w 6039653"/>
              <a:gd name="connsiteY4" fmla="*/ 6131986 h 6133842"/>
              <a:gd name="connsiteX5" fmla="*/ 71178 w 6039653"/>
              <a:gd name="connsiteY5" fmla="*/ 3746722 h 6133842"/>
              <a:gd name="connsiteX0" fmla="*/ 144832 w 6113307"/>
              <a:gd name="connsiteY0" fmla="*/ 3746722 h 6133842"/>
              <a:gd name="connsiteX1" fmla="*/ 932010 w 6113307"/>
              <a:gd name="connsiteY1" fmla="*/ 174576 h 6133842"/>
              <a:gd name="connsiteX2" fmla="*/ 3824809 w 6113307"/>
              <a:gd name="connsiteY2" fmla="*/ 645840 h 6133842"/>
              <a:gd name="connsiteX3" fmla="*/ 6113307 w 6113307"/>
              <a:gd name="connsiteY3" fmla="*/ 3380961 h 6133842"/>
              <a:gd name="connsiteX4" fmla="*/ 2687772 w 6113307"/>
              <a:gd name="connsiteY4" fmla="*/ 6131986 h 6133842"/>
              <a:gd name="connsiteX5" fmla="*/ 144832 w 6113307"/>
              <a:gd name="connsiteY5" fmla="*/ 3746722 h 6133842"/>
              <a:gd name="connsiteX0" fmla="*/ 191143 w 6159618"/>
              <a:gd name="connsiteY0" fmla="*/ 3677391 h 6064494"/>
              <a:gd name="connsiteX1" fmla="*/ 843149 w 6159618"/>
              <a:gd name="connsiteY1" fmla="*/ 192709 h 6064494"/>
              <a:gd name="connsiteX2" fmla="*/ 3871120 w 6159618"/>
              <a:gd name="connsiteY2" fmla="*/ 576509 h 6064494"/>
              <a:gd name="connsiteX3" fmla="*/ 6159618 w 6159618"/>
              <a:gd name="connsiteY3" fmla="*/ 3311630 h 6064494"/>
              <a:gd name="connsiteX4" fmla="*/ 2734083 w 6159618"/>
              <a:gd name="connsiteY4" fmla="*/ 6062655 h 6064494"/>
              <a:gd name="connsiteX5" fmla="*/ 191143 w 6159618"/>
              <a:gd name="connsiteY5" fmla="*/ 3677391 h 6064494"/>
              <a:gd name="connsiteX0" fmla="*/ 191143 w 6159618"/>
              <a:gd name="connsiteY0" fmla="*/ 3776337 h 6163440"/>
              <a:gd name="connsiteX1" fmla="*/ 843149 w 6159618"/>
              <a:gd name="connsiteY1" fmla="*/ 291655 h 6163440"/>
              <a:gd name="connsiteX2" fmla="*/ 3871120 w 6159618"/>
              <a:gd name="connsiteY2" fmla="*/ 675455 h 6163440"/>
              <a:gd name="connsiteX3" fmla="*/ 6159618 w 6159618"/>
              <a:gd name="connsiteY3" fmla="*/ 3410576 h 6163440"/>
              <a:gd name="connsiteX4" fmla="*/ 2734083 w 6159618"/>
              <a:gd name="connsiteY4" fmla="*/ 6161601 h 6163440"/>
              <a:gd name="connsiteX5" fmla="*/ 191143 w 6159618"/>
              <a:gd name="connsiteY5" fmla="*/ 3776337 h 6163440"/>
              <a:gd name="connsiteX0" fmla="*/ 191143 w 6159618"/>
              <a:gd name="connsiteY0" fmla="*/ 3776337 h 6161776"/>
              <a:gd name="connsiteX1" fmla="*/ 843149 w 6159618"/>
              <a:gd name="connsiteY1" fmla="*/ 291655 h 6161776"/>
              <a:gd name="connsiteX2" fmla="*/ 3871120 w 6159618"/>
              <a:gd name="connsiteY2" fmla="*/ 675455 h 6161776"/>
              <a:gd name="connsiteX3" fmla="*/ 6159618 w 6159618"/>
              <a:gd name="connsiteY3" fmla="*/ 3410576 h 6161776"/>
              <a:gd name="connsiteX4" fmla="*/ 2734083 w 6159618"/>
              <a:gd name="connsiteY4" fmla="*/ 6161601 h 6161776"/>
              <a:gd name="connsiteX5" fmla="*/ 191143 w 6159618"/>
              <a:gd name="connsiteY5" fmla="*/ 3776337 h 6161776"/>
              <a:gd name="connsiteX0" fmla="*/ 191143 w 6159618"/>
              <a:gd name="connsiteY0" fmla="*/ 3776337 h 6161776"/>
              <a:gd name="connsiteX1" fmla="*/ 843149 w 6159618"/>
              <a:gd name="connsiteY1" fmla="*/ 291655 h 6161776"/>
              <a:gd name="connsiteX2" fmla="*/ 3871120 w 6159618"/>
              <a:gd name="connsiteY2" fmla="*/ 675455 h 6161776"/>
              <a:gd name="connsiteX3" fmla="*/ 6159618 w 6159618"/>
              <a:gd name="connsiteY3" fmla="*/ 3410576 h 6161776"/>
              <a:gd name="connsiteX4" fmla="*/ 2734083 w 6159618"/>
              <a:gd name="connsiteY4" fmla="*/ 6161601 h 6161776"/>
              <a:gd name="connsiteX5" fmla="*/ 191143 w 6159618"/>
              <a:gd name="connsiteY5" fmla="*/ 3776337 h 6161776"/>
              <a:gd name="connsiteX0" fmla="*/ 194180 w 6162655"/>
              <a:gd name="connsiteY0" fmla="*/ 3745747 h 6131186"/>
              <a:gd name="connsiteX1" fmla="*/ 838235 w 6162655"/>
              <a:gd name="connsiteY1" fmla="*/ 300822 h 6131186"/>
              <a:gd name="connsiteX2" fmla="*/ 3874157 w 6162655"/>
              <a:gd name="connsiteY2" fmla="*/ 644865 h 6131186"/>
              <a:gd name="connsiteX3" fmla="*/ 6162655 w 6162655"/>
              <a:gd name="connsiteY3" fmla="*/ 3379986 h 6131186"/>
              <a:gd name="connsiteX4" fmla="*/ 2737120 w 6162655"/>
              <a:gd name="connsiteY4" fmla="*/ 6131011 h 6131186"/>
              <a:gd name="connsiteX5" fmla="*/ 194180 w 6162655"/>
              <a:gd name="connsiteY5" fmla="*/ 3745747 h 6131186"/>
              <a:gd name="connsiteX0" fmla="*/ 233365 w 6201840"/>
              <a:gd name="connsiteY0" fmla="*/ 3715674 h 6101113"/>
              <a:gd name="connsiteX1" fmla="*/ 782004 w 6201840"/>
              <a:gd name="connsiteY1" fmla="*/ 310505 h 6101113"/>
              <a:gd name="connsiteX2" fmla="*/ 3913342 w 6201840"/>
              <a:gd name="connsiteY2" fmla="*/ 614792 h 6101113"/>
              <a:gd name="connsiteX3" fmla="*/ 6201840 w 6201840"/>
              <a:gd name="connsiteY3" fmla="*/ 3349913 h 6101113"/>
              <a:gd name="connsiteX4" fmla="*/ 2776305 w 6201840"/>
              <a:gd name="connsiteY4" fmla="*/ 6100938 h 6101113"/>
              <a:gd name="connsiteX5" fmla="*/ 233365 w 6201840"/>
              <a:gd name="connsiteY5" fmla="*/ 3715674 h 6101113"/>
              <a:gd name="connsiteX0" fmla="*/ 195731 w 6164206"/>
              <a:gd name="connsiteY0" fmla="*/ 3715674 h 6101113"/>
              <a:gd name="connsiteX1" fmla="*/ 744370 w 6164206"/>
              <a:gd name="connsiteY1" fmla="*/ 310505 h 6101113"/>
              <a:gd name="connsiteX2" fmla="*/ 3875708 w 6164206"/>
              <a:gd name="connsiteY2" fmla="*/ 614792 h 6101113"/>
              <a:gd name="connsiteX3" fmla="*/ 6164206 w 6164206"/>
              <a:gd name="connsiteY3" fmla="*/ 3349913 h 6101113"/>
              <a:gd name="connsiteX4" fmla="*/ 2738671 w 6164206"/>
              <a:gd name="connsiteY4" fmla="*/ 6100938 h 6101113"/>
              <a:gd name="connsiteX5" fmla="*/ 195731 w 6164206"/>
              <a:gd name="connsiteY5" fmla="*/ 3715674 h 610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4206" h="6101113">
                <a:moveTo>
                  <a:pt x="195731" y="3715674"/>
                </a:moveTo>
                <a:cubicBezTo>
                  <a:pt x="-136652" y="2750602"/>
                  <a:pt x="-102198" y="930686"/>
                  <a:pt x="744370" y="310505"/>
                </a:cubicBezTo>
                <a:cubicBezTo>
                  <a:pt x="1590938" y="-309676"/>
                  <a:pt x="2972402" y="108224"/>
                  <a:pt x="3875708" y="614792"/>
                </a:cubicBezTo>
                <a:cubicBezTo>
                  <a:pt x="4779014" y="1121360"/>
                  <a:pt x="6164206" y="2032568"/>
                  <a:pt x="6164206" y="3349913"/>
                </a:cubicBezTo>
                <a:cubicBezTo>
                  <a:pt x="6164206" y="4667258"/>
                  <a:pt x="4146885" y="6119491"/>
                  <a:pt x="2738671" y="6100938"/>
                </a:cubicBezTo>
                <a:cubicBezTo>
                  <a:pt x="1330457" y="6082385"/>
                  <a:pt x="528114" y="4680746"/>
                  <a:pt x="195731" y="3715674"/>
                </a:cubicBezTo>
                <a:close/>
              </a:path>
            </a:pathLst>
          </a:custGeom>
          <a:solidFill>
            <a:srgbClr val="007D44"/>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B8EDB2C1-B448-753E-9F95-730FF7E820A1}"/>
              </a:ext>
            </a:extLst>
          </p:cNvPr>
          <p:cNvSpPr/>
          <p:nvPr userDrawn="1"/>
        </p:nvSpPr>
        <p:spPr>
          <a:xfrm>
            <a:off x="515380" y="2900263"/>
            <a:ext cx="1128515" cy="951765"/>
          </a:xfrm>
          <a:custGeom>
            <a:avLst/>
            <a:gdLst>
              <a:gd name="connsiteX0" fmla="*/ 0 w 5173084"/>
              <a:gd name="connsiteY0" fmla="*/ 2250250 h 4500500"/>
              <a:gd name="connsiteX1" fmla="*/ 2586542 w 5173084"/>
              <a:gd name="connsiteY1" fmla="*/ 0 h 4500500"/>
              <a:gd name="connsiteX2" fmla="*/ 5173084 w 5173084"/>
              <a:gd name="connsiteY2" fmla="*/ 2250250 h 4500500"/>
              <a:gd name="connsiteX3" fmla="*/ 2586542 w 5173084"/>
              <a:gd name="connsiteY3" fmla="*/ 4500500 h 4500500"/>
              <a:gd name="connsiteX4" fmla="*/ 0 w 5173084"/>
              <a:gd name="connsiteY4" fmla="*/ 2250250 h 4500500"/>
              <a:gd name="connsiteX0" fmla="*/ 1197 w 5174281"/>
              <a:gd name="connsiteY0" fmla="*/ 2601942 h 4852192"/>
              <a:gd name="connsiteX1" fmla="*/ 2348589 w 5174281"/>
              <a:gd name="connsiteY1" fmla="*/ 0 h 4852192"/>
              <a:gd name="connsiteX2" fmla="*/ 5174281 w 5174281"/>
              <a:gd name="connsiteY2" fmla="*/ 2601942 h 4852192"/>
              <a:gd name="connsiteX3" fmla="*/ 2587739 w 5174281"/>
              <a:gd name="connsiteY3" fmla="*/ 4852192 h 4852192"/>
              <a:gd name="connsiteX4" fmla="*/ 1197 w 5174281"/>
              <a:gd name="connsiteY4" fmla="*/ 2601942 h 4852192"/>
              <a:gd name="connsiteX0" fmla="*/ 809 w 5666262"/>
              <a:gd name="connsiteY0" fmla="*/ 2608887 h 4888496"/>
              <a:gd name="connsiteX1" fmla="*/ 2348201 w 5666262"/>
              <a:gd name="connsiteY1" fmla="*/ 6945 h 4888496"/>
              <a:gd name="connsiteX2" fmla="*/ 5666262 w 5666262"/>
              <a:gd name="connsiteY2" fmla="*/ 3431847 h 4888496"/>
              <a:gd name="connsiteX3" fmla="*/ 2587351 w 5666262"/>
              <a:gd name="connsiteY3" fmla="*/ 4859137 h 4888496"/>
              <a:gd name="connsiteX4" fmla="*/ 809 w 5666262"/>
              <a:gd name="connsiteY4" fmla="*/ 2608887 h 4888496"/>
              <a:gd name="connsiteX0" fmla="*/ 1810 w 5667263"/>
              <a:gd name="connsiteY0" fmla="*/ 2603050 h 4882659"/>
              <a:gd name="connsiteX1" fmla="*/ 2349202 w 5667263"/>
              <a:gd name="connsiteY1" fmla="*/ 1108 h 4882659"/>
              <a:gd name="connsiteX2" fmla="*/ 5667263 w 5667263"/>
              <a:gd name="connsiteY2" fmla="*/ 3426010 h 4882659"/>
              <a:gd name="connsiteX3" fmla="*/ 2588352 w 5667263"/>
              <a:gd name="connsiteY3" fmla="*/ 4853300 h 4882659"/>
              <a:gd name="connsiteX4" fmla="*/ 1810 w 5667263"/>
              <a:gd name="connsiteY4" fmla="*/ 2603050 h 4882659"/>
              <a:gd name="connsiteX0" fmla="*/ 1713 w 5667166"/>
              <a:gd name="connsiteY0" fmla="*/ 2603057 h 4963124"/>
              <a:gd name="connsiteX1" fmla="*/ 2349105 w 5667166"/>
              <a:gd name="connsiteY1" fmla="*/ 1115 h 4963124"/>
              <a:gd name="connsiteX2" fmla="*/ 5667166 w 5667166"/>
              <a:gd name="connsiteY2" fmla="*/ 3426017 h 4963124"/>
              <a:gd name="connsiteX3" fmla="*/ 2581221 w 5667166"/>
              <a:gd name="connsiteY3" fmla="*/ 4937713 h 4963124"/>
              <a:gd name="connsiteX4" fmla="*/ 1713 w 5667166"/>
              <a:gd name="connsiteY4" fmla="*/ 2603057 h 4963124"/>
              <a:gd name="connsiteX0" fmla="*/ 1713 w 5667166"/>
              <a:gd name="connsiteY0" fmla="*/ 2603057 h 4947219"/>
              <a:gd name="connsiteX1" fmla="*/ 2349105 w 5667166"/>
              <a:gd name="connsiteY1" fmla="*/ 1115 h 4947219"/>
              <a:gd name="connsiteX2" fmla="*/ 5667166 w 5667166"/>
              <a:gd name="connsiteY2" fmla="*/ 3426017 h 4947219"/>
              <a:gd name="connsiteX3" fmla="*/ 2581221 w 5667166"/>
              <a:gd name="connsiteY3" fmla="*/ 4937713 h 4947219"/>
              <a:gd name="connsiteX4" fmla="*/ 1713 w 5667166"/>
              <a:gd name="connsiteY4" fmla="*/ 2603057 h 4947219"/>
              <a:gd name="connsiteX0" fmla="*/ 698 w 5827930"/>
              <a:gd name="connsiteY0" fmla="*/ 3347579 h 4937063"/>
              <a:gd name="connsiteX1" fmla="*/ 2509869 w 5827930"/>
              <a:gd name="connsiteY1" fmla="*/ 49 h 4937063"/>
              <a:gd name="connsiteX2" fmla="*/ 5827930 w 5827930"/>
              <a:gd name="connsiteY2" fmla="*/ 3424951 h 4937063"/>
              <a:gd name="connsiteX3" fmla="*/ 2741985 w 5827930"/>
              <a:gd name="connsiteY3" fmla="*/ 4936647 h 4937063"/>
              <a:gd name="connsiteX4" fmla="*/ 698 w 5827930"/>
              <a:gd name="connsiteY4" fmla="*/ 3347579 h 4937063"/>
              <a:gd name="connsiteX0" fmla="*/ 1279 w 5828511"/>
              <a:gd name="connsiteY0" fmla="*/ 3347588 h 4937072"/>
              <a:gd name="connsiteX1" fmla="*/ 2510450 w 5828511"/>
              <a:gd name="connsiteY1" fmla="*/ 58 h 4937072"/>
              <a:gd name="connsiteX2" fmla="*/ 5828511 w 5828511"/>
              <a:gd name="connsiteY2" fmla="*/ 3424960 h 4937072"/>
              <a:gd name="connsiteX3" fmla="*/ 2742566 w 5828511"/>
              <a:gd name="connsiteY3" fmla="*/ 4936656 h 4937072"/>
              <a:gd name="connsiteX4" fmla="*/ 1279 w 5828511"/>
              <a:gd name="connsiteY4" fmla="*/ 3347588 h 4937072"/>
              <a:gd name="connsiteX0" fmla="*/ 1261 w 5856628"/>
              <a:gd name="connsiteY0" fmla="*/ 3039675 h 4945815"/>
              <a:gd name="connsiteX1" fmla="*/ 2538567 w 5856628"/>
              <a:gd name="connsiteY1" fmla="*/ 1634 h 4945815"/>
              <a:gd name="connsiteX2" fmla="*/ 5856628 w 5856628"/>
              <a:gd name="connsiteY2" fmla="*/ 3426536 h 4945815"/>
              <a:gd name="connsiteX3" fmla="*/ 2770683 w 5856628"/>
              <a:gd name="connsiteY3" fmla="*/ 4938232 h 4945815"/>
              <a:gd name="connsiteX4" fmla="*/ 1261 w 5856628"/>
              <a:gd name="connsiteY4" fmla="*/ 3039675 h 4945815"/>
              <a:gd name="connsiteX0" fmla="*/ 1107 w 5856474"/>
              <a:gd name="connsiteY0" fmla="*/ 3040277 h 4946417"/>
              <a:gd name="connsiteX1" fmla="*/ 2538413 w 5856474"/>
              <a:gd name="connsiteY1" fmla="*/ 2236 h 4946417"/>
              <a:gd name="connsiteX2" fmla="*/ 5856474 w 5856474"/>
              <a:gd name="connsiteY2" fmla="*/ 3427138 h 4946417"/>
              <a:gd name="connsiteX3" fmla="*/ 2770529 w 5856474"/>
              <a:gd name="connsiteY3" fmla="*/ 4938834 h 4946417"/>
              <a:gd name="connsiteX4" fmla="*/ 1107 w 5856474"/>
              <a:gd name="connsiteY4" fmla="*/ 3040277 h 4946417"/>
              <a:gd name="connsiteX0" fmla="*/ 432 w 5855799"/>
              <a:gd name="connsiteY0" fmla="*/ 3039382 h 4945522"/>
              <a:gd name="connsiteX1" fmla="*/ 2537738 w 5855799"/>
              <a:gd name="connsiteY1" fmla="*/ 1341 h 4945522"/>
              <a:gd name="connsiteX2" fmla="*/ 5855799 w 5855799"/>
              <a:gd name="connsiteY2" fmla="*/ 3426243 h 4945522"/>
              <a:gd name="connsiteX3" fmla="*/ 2720617 w 5855799"/>
              <a:gd name="connsiteY3" fmla="*/ 4937939 h 4945522"/>
              <a:gd name="connsiteX4" fmla="*/ 432 w 5855799"/>
              <a:gd name="connsiteY4" fmla="*/ 3039382 h 4945522"/>
              <a:gd name="connsiteX0" fmla="*/ 432 w 5855799"/>
              <a:gd name="connsiteY0" fmla="*/ 3039382 h 4938207"/>
              <a:gd name="connsiteX1" fmla="*/ 2537738 w 5855799"/>
              <a:gd name="connsiteY1" fmla="*/ 1341 h 4938207"/>
              <a:gd name="connsiteX2" fmla="*/ 5855799 w 5855799"/>
              <a:gd name="connsiteY2" fmla="*/ 3426243 h 4938207"/>
              <a:gd name="connsiteX3" fmla="*/ 2720617 w 5855799"/>
              <a:gd name="connsiteY3" fmla="*/ 4937939 h 4938207"/>
              <a:gd name="connsiteX4" fmla="*/ 432 w 5855799"/>
              <a:gd name="connsiteY4" fmla="*/ 3039382 h 4938207"/>
              <a:gd name="connsiteX0" fmla="*/ 15 w 5855382"/>
              <a:gd name="connsiteY0" fmla="*/ 3039693 h 4938693"/>
              <a:gd name="connsiteX1" fmla="*/ 2537321 w 5855382"/>
              <a:gd name="connsiteY1" fmla="*/ 1652 h 4938693"/>
              <a:gd name="connsiteX2" fmla="*/ 5855382 w 5855382"/>
              <a:gd name="connsiteY2" fmla="*/ 3426554 h 4938693"/>
              <a:gd name="connsiteX3" fmla="*/ 2720200 w 5855382"/>
              <a:gd name="connsiteY3" fmla="*/ 4938250 h 4938693"/>
              <a:gd name="connsiteX4" fmla="*/ 15 w 5855382"/>
              <a:gd name="connsiteY4" fmla="*/ 3039693 h 4938693"/>
              <a:gd name="connsiteX0" fmla="*/ 15 w 5855382"/>
              <a:gd name="connsiteY0" fmla="*/ 3039305 h 4938305"/>
              <a:gd name="connsiteX1" fmla="*/ 2537321 w 5855382"/>
              <a:gd name="connsiteY1" fmla="*/ 1264 h 4938305"/>
              <a:gd name="connsiteX2" fmla="*/ 5855382 w 5855382"/>
              <a:gd name="connsiteY2" fmla="*/ 3426166 h 4938305"/>
              <a:gd name="connsiteX3" fmla="*/ 2720200 w 5855382"/>
              <a:gd name="connsiteY3" fmla="*/ 4937862 h 4938305"/>
              <a:gd name="connsiteX4" fmla="*/ 15 w 5855382"/>
              <a:gd name="connsiteY4" fmla="*/ 3039305 h 493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5382" h="4938305">
                <a:moveTo>
                  <a:pt x="15" y="3039305"/>
                </a:moveTo>
                <a:cubicBezTo>
                  <a:pt x="4704" y="1773406"/>
                  <a:pt x="647026" y="63396"/>
                  <a:pt x="2537321" y="1264"/>
                </a:cubicBezTo>
                <a:cubicBezTo>
                  <a:pt x="4427616" y="-60868"/>
                  <a:pt x="5855382" y="2183387"/>
                  <a:pt x="5855382" y="3426166"/>
                </a:cubicBezTo>
                <a:cubicBezTo>
                  <a:pt x="5855382" y="4668945"/>
                  <a:pt x="4322107" y="4917932"/>
                  <a:pt x="2720200" y="4937862"/>
                </a:cubicBezTo>
                <a:cubicBezTo>
                  <a:pt x="1118293" y="4957792"/>
                  <a:pt x="-4674" y="4305204"/>
                  <a:pt x="15" y="3039305"/>
                </a:cubicBezTo>
                <a:close/>
              </a:path>
            </a:pathLst>
          </a:custGeom>
          <a:solidFill>
            <a:srgbClr val="E82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1215717"/>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18" name="Ellipse 17">
            <a:extLst>
              <a:ext uri="{FF2B5EF4-FFF2-40B4-BE49-F238E27FC236}">
                <a16:creationId xmlns:a16="http://schemas.microsoft.com/office/drawing/2014/main" id="{2212EDDA-45F0-8CE7-1052-DC44FCEFDE30}"/>
              </a:ext>
            </a:extLst>
          </p:cNvPr>
          <p:cNvSpPr/>
          <p:nvPr userDrawn="1"/>
        </p:nvSpPr>
        <p:spPr>
          <a:xfrm>
            <a:off x="650396" y="2979738"/>
            <a:ext cx="807796" cy="8077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nchorCtr="0"/>
          <a:lstStyle/>
          <a:p>
            <a:pPr algn="ctr"/>
            <a:r>
              <a:rPr lang="fr-FR" sz="4000" b="1" i="0" dirty="0">
                <a:solidFill>
                  <a:schemeClr val="bg1"/>
                </a:solidFill>
                <a:latin typeface="Segoe UI" panose="020B0502040204020203" pitchFamily="34" charset="0"/>
                <a:cs typeface="Segoe UI" panose="020B0502040204020203" pitchFamily="34" charset="0"/>
              </a:rPr>
              <a:t>1</a:t>
            </a:r>
          </a:p>
        </p:txBody>
      </p:sp>
      <p:sp>
        <p:nvSpPr>
          <p:cNvPr id="20" name="Ellipse 19">
            <a:extLst>
              <a:ext uri="{FF2B5EF4-FFF2-40B4-BE49-F238E27FC236}">
                <a16:creationId xmlns:a16="http://schemas.microsoft.com/office/drawing/2014/main" id="{D3868463-E6FF-C89D-42A3-2CFB0176DBC7}"/>
              </a:ext>
            </a:extLst>
          </p:cNvPr>
          <p:cNvSpPr/>
          <p:nvPr userDrawn="1"/>
        </p:nvSpPr>
        <p:spPr>
          <a:xfrm>
            <a:off x="650396" y="4760018"/>
            <a:ext cx="807796" cy="8077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nchorCtr="0"/>
          <a:lstStyle/>
          <a:p>
            <a:pPr algn="ctr"/>
            <a:r>
              <a:rPr lang="fr-FR" sz="4000" b="1" i="0" dirty="0">
                <a:solidFill>
                  <a:schemeClr val="bg1"/>
                </a:solidFill>
                <a:latin typeface="Segoe UI" panose="020B0502040204020203" pitchFamily="34" charset="0"/>
                <a:cs typeface="Segoe UI" panose="020B0502040204020203" pitchFamily="34" charset="0"/>
              </a:rPr>
              <a:t>2</a:t>
            </a:r>
          </a:p>
        </p:txBody>
      </p:sp>
      <p:sp>
        <p:nvSpPr>
          <p:cNvPr id="22" name="Ellipse 21">
            <a:extLst>
              <a:ext uri="{FF2B5EF4-FFF2-40B4-BE49-F238E27FC236}">
                <a16:creationId xmlns:a16="http://schemas.microsoft.com/office/drawing/2014/main" id="{BADE1E5F-253E-4D22-6ECC-242786F89834}"/>
              </a:ext>
            </a:extLst>
          </p:cNvPr>
          <p:cNvSpPr/>
          <p:nvPr userDrawn="1"/>
        </p:nvSpPr>
        <p:spPr>
          <a:xfrm>
            <a:off x="6824953" y="2979738"/>
            <a:ext cx="807796" cy="8077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nchorCtr="0"/>
          <a:lstStyle/>
          <a:p>
            <a:pPr algn="ctr"/>
            <a:r>
              <a:rPr lang="fr-FR" sz="4000" b="1" i="0" dirty="0">
                <a:solidFill>
                  <a:schemeClr val="bg1"/>
                </a:solidFill>
                <a:latin typeface="Segoe UI" panose="020B0502040204020203" pitchFamily="34" charset="0"/>
                <a:cs typeface="Segoe UI" panose="020B0502040204020203" pitchFamily="34" charset="0"/>
              </a:rPr>
              <a:t>3</a:t>
            </a:r>
          </a:p>
        </p:txBody>
      </p:sp>
      <p:sp>
        <p:nvSpPr>
          <p:cNvPr id="24" name="Ellipse 23">
            <a:extLst>
              <a:ext uri="{FF2B5EF4-FFF2-40B4-BE49-F238E27FC236}">
                <a16:creationId xmlns:a16="http://schemas.microsoft.com/office/drawing/2014/main" id="{E2B328EF-FF48-37CC-07C0-FCA2892626CE}"/>
              </a:ext>
            </a:extLst>
          </p:cNvPr>
          <p:cNvSpPr/>
          <p:nvPr userDrawn="1"/>
        </p:nvSpPr>
        <p:spPr>
          <a:xfrm>
            <a:off x="6824953" y="4760018"/>
            <a:ext cx="807796" cy="8077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nchorCtr="0"/>
          <a:lstStyle/>
          <a:p>
            <a:pPr algn="ctr"/>
            <a:r>
              <a:rPr lang="fr-FR" sz="4000" b="1" i="0" dirty="0">
                <a:solidFill>
                  <a:schemeClr val="bg1"/>
                </a:solidFill>
                <a:latin typeface="Segoe UI" panose="020B0502040204020203" pitchFamily="34" charset="0"/>
                <a:cs typeface="Segoe UI" panose="020B0502040204020203" pitchFamily="34" charset="0"/>
              </a:rPr>
              <a:t>4</a:t>
            </a:r>
          </a:p>
        </p:txBody>
      </p:sp>
      <p:sp>
        <p:nvSpPr>
          <p:cNvPr id="9" name="Espace réservé du texte 5">
            <a:extLst>
              <a:ext uri="{FF2B5EF4-FFF2-40B4-BE49-F238E27FC236}">
                <a16:creationId xmlns:a16="http://schemas.microsoft.com/office/drawing/2014/main" id="{3C6AB1D8-2667-D7B3-BE22-EFC211FE762C}"/>
              </a:ext>
            </a:extLst>
          </p:cNvPr>
          <p:cNvSpPr>
            <a:spLocks noGrp="1"/>
          </p:cNvSpPr>
          <p:nvPr>
            <p:ph type="body" sz="quarter" idx="20" hasCustomPrompt="1"/>
          </p:nvPr>
        </p:nvSpPr>
        <p:spPr>
          <a:xfrm>
            <a:off x="1717776" y="2982884"/>
            <a:ext cx="3658141" cy="867930"/>
          </a:xfrm>
          <a:prstGeom prst="rect">
            <a:avLst/>
          </a:prstGeom>
        </p:spPr>
        <p:txBody>
          <a:bodyPr wrap="square">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Morbi id </a:t>
            </a:r>
            <a:r>
              <a:rPr lang="fr-FR" dirty="0" err="1"/>
              <a:t>sem</a:t>
            </a:r>
            <a:r>
              <a:rPr lang="fr-FR" dirty="0"/>
              <a:t> est. In </a:t>
            </a:r>
            <a:r>
              <a:rPr lang="fr-FR" dirty="0" err="1"/>
              <a:t>hac</a:t>
            </a:r>
            <a:r>
              <a:rPr lang="fr-FR" dirty="0"/>
              <a:t> habitasse </a:t>
            </a:r>
            <a:r>
              <a:rPr lang="fr-FR" dirty="0" err="1"/>
              <a:t>platea</a:t>
            </a:r>
            <a:r>
              <a:rPr lang="fr-FR" dirty="0"/>
              <a:t> </a:t>
            </a:r>
            <a:r>
              <a:rPr lang="fr-FR" dirty="0" err="1"/>
              <a:t>dictumst</a:t>
            </a:r>
            <a:r>
              <a:rPr lang="fr-FR" dirty="0"/>
              <a:t>.</a:t>
            </a:r>
          </a:p>
        </p:txBody>
      </p:sp>
      <p:sp>
        <p:nvSpPr>
          <p:cNvPr id="10" name="Espace réservé du texte 5">
            <a:extLst>
              <a:ext uri="{FF2B5EF4-FFF2-40B4-BE49-F238E27FC236}">
                <a16:creationId xmlns:a16="http://schemas.microsoft.com/office/drawing/2014/main" id="{83ADBBE0-42D9-6567-8C26-4A69B15FE1EA}"/>
              </a:ext>
            </a:extLst>
          </p:cNvPr>
          <p:cNvSpPr>
            <a:spLocks noGrp="1"/>
          </p:cNvSpPr>
          <p:nvPr>
            <p:ph type="body" sz="quarter" idx="21" hasCustomPrompt="1"/>
          </p:nvPr>
        </p:nvSpPr>
        <p:spPr>
          <a:xfrm>
            <a:off x="1717776" y="4757542"/>
            <a:ext cx="3658141" cy="867930"/>
          </a:xfrm>
          <a:prstGeom prst="rect">
            <a:avLst/>
          </a:prstGeom>
        </p:spPr>
        <p:txBody>
          <a:bodyPr wrap="square">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Morbi id </a:t>
            </a:r>
            <a:r>
              <a:rPr lang="fr-FR" dirty="0" err="1"/>
              <a:t>sem</a:t>
            </a:r>
            <a:r>
              <a:rPr lang="fr-FR" dirty="0"/>
              <a:t> est. In </a:t>
            </a:r>
            <a:r>
              <a:rPr lang="fr-FR" dirty="0" err="1"/>
              <a:t>hac</a:t>
            </a:r>
            <a:r>
              <a:rPr lang="fr-FR" dirty="0"/>
              <a:t> habitasse </a:t>
            </a:r>
            <a:r>
              <a:rPr lang="fr-FR" dirty="0" err="1"/>
              <a:t>platea</a:t>
            </a:r>
            <a:r>
              <a:rPr lang="fr-FR" dirty="0"/>
              <a:t> </a:t>
            </a:r>
            <a:r>
              <a:rPr lang="fr-FR" dirty="0" err="1"/>
              <a:t>dictumst</a:t>
            </a:r>
            <a:r>
              <a:rPr lang="fr-FR" dirty="0"/>
              <a:t>.</a:t>
            </a:r>
          </a:p>
        </p:txBody>
      </p:sp>
      <p:sp>
        <p:nvSpPr>
          <p:cNvPr id="11" name="Espace réservé du texte 5">
            <a:extLst>
              <a:ext uri="{FF2B5EF4-FFF2-40B4-BE49-F238E27FC236}">
                <a16:creationId xmlns:a16="http://schemas.microsoft.com/office/drawing/2014/main" id="{21B0991C-941D-42A2-BB6C-F3484AAC3FE9}"/>
              </a:ext>
            </a:extLst>
          </p:cNvPr>
          <p:cNvSpPr>
            <a:spLocks noGrp="1"/>
          </p:cNvSpPr>
          <p:nvPr>
            <p:ph type="body" sz="quarter" idx="22" hasCustomPrompt="1"/>
          </p:nvPr>
        </p:nvSpPr>
        <p:spPr>
          <a:xfrm>
            <a:off x="7889976" y="2982884"/>
            <a:ext cx="3658141" cy="674031"/>
          </a:xfrm>
          <a:prstGeom prst="rect">
            <a:avLst/>
          </a:prstGeom>
        </p:spPr>
        <p:txBody>
          <a:bodyPr wrap="square">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p:txBody>
      </p:sp>
      <p:sp>
        <p:nvSpPr>
          <p:cNvPr id="12" name="Espace réservé du texte 5">
            <a:extLst>
              <a:ext uri="{FF2B5EF4-FFF2-40B4-BE49-F238E27FC236}">
                <a16:creationId xmlns:a16="http://schemas.microsoft.com/office/drawing/2014/main" id="{A41A3300-662E-B1D3-C750-00DD5A5F8274}"/>
              </a:ext>
            </a:extLst>
          </p:cNvPr>
          <p:cNvSpPr>
            <a:spLocks noGrp="1"/>
          </p:cNvSpPr>
          <p:nvPr>
            <p:ph type="body" sz="quarter" idx="23" hasCustomPrompt="1"/>
          </p:nvPr>
        </p:nvSpPr>
        <p:spPr>
          <a:xfrm>
            <a:off x="7889976" y="4757542"/>
            <a:ext cx="3658141" cy="867930"/>
          </a:xfrm>
          <a:prstGeom prst="rect">
            <a:avLst/>
          </a:prstGeom>
        </p:spPr>
        <p:txBody>
          <a:bodyPr wrap="square">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Morbi id </a:t>
            </a:r>
            <a:r>
              <a:rPr lang="fr-FR" dirty="0" err="1"/>
              <a:t>sem</a:t>
            </a:r>
            <a:r>
              <a:rPr lang="fr-FR" dirty="0"/>
              <a:t> est. In </a:t>
            </a:r>
            <a:r>
              <a:rPr lang="fr-FR" dirty="0" err="1"/>
              <a:t>hac</a:t>
            </a:r>
            <a:r>
              <a:rPr lang="fr-FR" dirty="0"/>
              <a:t> habitasse </a:t>
            </a:r>
            <a:r>
              <a:rPr lang="fr-FR" dirty="0" err="1"/>
              <a:t>platea</a:t>
            </a:r>
            <a:r>
              <a:rPr lang="fr-FR" dirty="0"/>
              <a:t> </a:t>
            </a:r>
            <a:r>
              <a:rPr lang="fr-FR" dirty="0" err="1"/>
              <a:t>dictumst</a:t>
            </a:r>
            <a:r>
              <a:rPr lang="fr-FR" dirty="0"/>
              <a:t>.</a:t>
            </a:r>
          </a:p>
        </p:txBody>
      </p:sp>
    </p:spTree>
    <p:extLst>
      <p:ext uri="{BB962C8B-B14F-4D97-AF65-F5344CB8AC3E}">
        <p14:creationId xmlns:p14="http://schemas.microsoft.com/office/powerpoint/2010/main" val="3044162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sur-titre + titre + liste à puc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1215717"/>
          </a:xfrm>
          <a:prstGeom prst="rect">
            <a:avLst/>
          </a:prstGeom>
        </p:spPr>
        <p:txBody>
          <a:bodyPr wrap="square" anchor="t" anchorCtr="0">
            <a:spAutoFit/>
          </a:bodyPr>
          <a:lstStyle>
            <a:lvl1pPr>
              <a:defRPr sz="4000" b="1" i="0">
                <a:solidFill>
                  <a:srgbClr val="25303B"/>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25303B"/>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4" name="Espace réservé du texte 3">
            <a:extLst>
              <a:ext uri="{FF2B5EF4-FFF2-40B4-BE49-F238E27FC236}">
                <a16:creationId xmlns:a16="http://schemas.microsoft.com/office/drawing/2014/main" id="{C781BDE5-4961-CEAF-3EB0-0F81892F93A2}"/>
              </a:ext>
            </a:extLst>
          </p:cNvPr>
          <p:cNvSpPr>
            <a:spLocks noGrp="1"/>
          </p:cNvSpPr>
          <p:nvPr>
            <p:ph type="body" sz="quarter" idx="17"/>
          </p:nvPr>
        </p:nvSpPr>
        <p:spPr>
          <a:xfrm>
            <a:off x="649752" y="3038475"/>
            <a:ext cx="4725523" cy="2548031"/>
          </a:xfrm>
          <a:prstGeom prst="rect">
            <a:avLst/>
          </a:prstGeom>
        </p:spPr>
        <p:txBody>
          <a:bodyPr/>
          <a:lstStyle>
            <a:lvl1pPr defTabSz="734400">
              <a:defRPr sz="1400" b="0" i="0">
                <a:latin typeface="Segoe UI" panose="020B0502040204020203" pitchFamily="34" charset="0"/>
                <a:cs typeface="Segoe UI" panose="020B0502040204020203" pitchFamily="34" charset="0"/>
              </a:defRPr>
            </a:lvl1pPr>
            <a:lvl2pPr defTabSz="734400">
              <a:defRPr sz="1200" b="0" i="0">
                <a:latin typeface="Segoe UI" panose="020B0502040204020203" pitchFamily="34" charset="0"/>
                <a:cs typeface="Segoe UI" panose="020B0502040204020203" pitchFamily="34" charset="0"/>
              </a:defRPr>
            </a:lvl2pPr>
            <a:lvl3pPr defTabSz="734400">
              <a:defRPr sz="1000" b="0" i="0">
                <a:latin typeface="Segoe UI" panose="020B0502040204020203" pitchFamily="34" charset="0"/>
                <a:cs typeface="Segoe UI" panose="020B0502040204020203" pitchFamily="34" charset="0"/>
              </a:defRPr>
            </a:lvl3pPr>
            <a:lvl4pPr defTabSz="734400">
              <a:defRPr sz="900" b="0" i="0">
                <a:latin typeface="Segoe UI" panose="020B0502040204020203" pitchFamily="34" charset="0"/>
                <a:cs typeface="Segoe UI" panose="020B0502040204020203" pitchFamily="34" charset="0"/>
              </a:defRPr>
            </a:lvl4pPr>
            <a:lvl5pPr defTabSz="734400">
              <a:defRPr sz="800" b="0" i="0">
                <a:latin typeface="Segoe UI" panose="020B0502040204020203" pitchFamily="34" charset="0"/>
                <a:cs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824231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sur-titre + titre + liste points clés post-it">
    <p:bg>
      <p:bgPr>
        <a:solidFill>
          <a:schemeClr val="bg1"/>
        </a:solidFill>
        <a:effectLst/>
      </p:bgPr>
    </p:bg>
    <p:spTree>
      <p:nvGrpSpPr>
        <p:cNvPr id="1" name=""/>
        <p:cNvGrpSpPr/>
        <p:nvPr/>
      </p:nvGrpSpPr>
      <p:grpSpPr>
        <a:xfrm>
          <a:off x="0" y="0"/>
          <a:ext cx="0" cy="0"/>
          <a:chOff x="0" y="0"/>
          <a:chExt cx="0" cy="0"/>
        </a:xfrm>
      </p:grpSpPr>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10" name="Espace réservé du texte 5">
            <a:extLst>
              <a:ext uri="{FF2B5EF4-FFF2-40B4-BE49-F238E27FC236}">
                <a16:creationId xmlns:a16="http://schemas.microsoft.com/office/drawing/2014/main" id="{4512F217-1F72-9860-A770-B3FF7E3EC476}"/>
              </a:ext>
            </a:extLst>
          </p:cNvPr>
          <p:cNvSpPr>
            <a:spLocks noGrp="1"/>
          </p:cNvSpPr>
          <p:nvPr>
            <p:ph type="body" sz="quarter" idx="29" hasCustomPrompt="1"/>
          </p:nvPr>
        </p:nvSpPr>
        <p:spPr>
          <a:xfrm>
            <a:off x="637313" y="1900433"/>
            <a:ext cx="2575084" cy="2968725"/>
          </a:xfrm>
          <a:prstGeom prst="rect">
            <a:avLst/>
          </a:prstGeom>
          <a:solidFill>
            <a:schemeClr val="bg1"/>
          </a:solidFill>
          <a:effectLst>
            <a:outerShdw blurRad="88900" dist="38100" dir="5400000" algn="tl" rotWithShape="0">
              <a:prstClr val="black">
                <a:alpha val="10000"/>
              </a:prstClr>
            </a:outerShdw>
          </a:effectLst>
        </p:spPr>
        <p:txBody>
          <a:bodyPr tIns="432000" bIns="180000">
            <a:no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11" name="Espace réservé du texte 5">
            <a:extLst>
              <a:ext uri="{FF2B5EF4-FFF2-40B4-BE49-F238E27FC236}">
                <a16:creationId xmlns:a16="http://schemas.microsoft.com/office/drawing/2014/main" id="{B714AC7B-689C-579F-8F2B-B3D026113FAE}"/>
              </a:ext>
            </a:extLst>
          </p:cNvPr>
          <p:cNvSpPr>
            <a:spLocks noGrp="1"/>
          </p:cNvSpPr>
          <p:nvPr>
            <p:ph type="body" sz="quarter" idx="30" hasCustomPrompt="1"/>
          </p:nvPr>
        </p:nvSpPr>
        <p:spPr>
          <a:xfrm>
            <a:off x="3412318" y="1900433"/>
            <a:ext cx="2575084" cy="2968725"/>
          </a:xfrm>
          <a:prstGeom prst="rect">
            <a:avLst/>
          </a:prstGeom>
          <a:solidFill>
            <a:schemeClr val="bg1"/>
          </a:solidFill>
          <a:effectLst>
            <a:outerShdw blurRad="88900" dist="38100" dir="5400000" algn="tl" rotWithShape="0">
              <a:prstClr val="black">
                <a:alpha val="10000"/>
              </a:prstClr>
            </a:outerShdw>
          </a:effectLst>
        </p:spPr>
        <p:txBody>
          <a:bodyPr tIns="432000" bIns="180000">
            <a:no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12" name="Espace réservé du texte 5">
            <a:extLst>
              <a:ext uri="{FF2B5EF4-FFF2-40B4-BE49-F238E27FC236}">
                <a16:creationId xmlns:a16="http://schemas.microsoft.com/office/drawing/2014/main" id="{325277F1-63B3-A001-37FF-097C78C12C21}"/>
              </a:ext>
            </a:extLst>
          </p:cNvPr>
          <p:cNvSpPr>
            <a:spLocks noGrp="1"/>
          </p:cNvSpPr>
          <p:nvPr>
            <p:ph type="body" sz="quarter" idx="31" hasCustomPrompt="1"/>
          </p:nvPr>
        </p:nvSpPr>
        <p:spPr>
          <a:xfrm>
            <a:off x="6187323" y="1900433"/>
            <a:ext cx="2575084" cy="2968725"/>
          </a:xfrm>
          <a:prstGeom prst="rect">
            <a:avLst/>
          </a:prstGeom>
          <a:solidFill>
            <a:schemeClr val="bg1"/>
          </a:solidFill>
          <a:effectLst>
            <a:outerShdw blurRad="88900" dist="38100" dir="5400000" algn="tl" rotWithShape="0">
              <a:prstClr val="black">
                <a:alpha val="10000"/>
              </a:prstClr>
            </a:outerShdw>
          </a:effectLst>
        </p:spPr>
        <p:txBody>
          <a:bodyPr tIns="432000" bIns="180000">
            <a:no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15" name="Espace réservé du texte 5">
            <a:extLst>
              <a:ext uri="{FF2B5EF4-FFF2-40B4-BE49-F238E27FC236}">
                <a16:creationId xmlns:a16="http://schemas.microsoft.com/office/drawing/2014/main" id="{291C696B-03B4-E5BC-64D5-FD40CBE5CF98}"/>
              </a:ext>
            </a:extLst>
          </p:cNvPr>
          <p:cNvSpPr>
            <a:spLocks noGrp="1"/>
          </p:cNvSpPr>
          <p:nvPr>
            <p:ph type="body" sz="quarter" idx="32" hasCustomPrompt="1"/>
          </p:nvPr>
        </p:nvSpPr>
        <p:spPr>
          <a:xfrm>
            <a:off x="8962328" y="1900433"/>
            <a:ext cx="2575084" cy="2968725"/>
          </a:xfrm>
          <a:prstGeom prst="rect">
            <a:avLst/>
          </a:prstGeom>
          <a:solidFill>
            <a:schemeClr val="bg1"/>
          </a:solidFill>
          <a:effectLst>
            <a:outerShdw blurRad="88900" dist="38100" dir="5400000" algn="tl" rotWithShape="0">
              <a:prstClr val="black">
                <a:alpha val="10000"/>
              </a:prstClr>
            </a:outerShdw>
          </a:effectLst>
        </p:spPr>
        <p:txBody>
          <a:bodyPr tIns="432000" bIns="180000">
            <a:no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16" name="Espace réservé du texte 26">
            <a:extLst>
              <a:ext uri="{FF2B5EF4-FFF2-40B4-BE49-F238E27FC236}">
                <a16:creationId xmlns:a16="http://schemas.microsoft.com/office/drawing/2014/main" id="{DC514A42-FEFA-6846-EA86-C41D9EE960CE}"/>
              </a:ext>
            </a:extLst>
          </p:cNvPr>
          <p:cNvSpPr>
            <a:spLocks noGrp="1"/>
          </p:cNvSpPr>
          <p:nvPr>
            <p:ph type="body" sz="quarter" idx="19" hasCustomPrompt="1"/>
          </p:nvPr>
        </p:nvSpPr>
        <p:spPr>
          <a:xfrm rot="21446252">
            <a:off x="730022" y="1664797"/>
            <a:ext cx="1620838" cy="471274"/>
          </a:xfrm>
          <a:prstGeom prst="rect">
            <a:avLst/>
          </a:prstGeom>
          <a:solidFill>
            <a:srgbClr val="ED7600"/>
          </a:solidFill>
        </p:spPr>
        <p:txBody>
          <a:bodyPr tIns="72000" rIns="90000" bIns="0" anchor="ctr">
            <a:spAutoFit/>
          </a:bodyPr>
          <a:lstStyle>
            <a:lvl1pPr marL="0" indent="0" algn="ctr">
              <a:buNone/>
              <a:defRPr b="1" i="0">
                <a:solidFill>
                  <a:schemeClr val="bg1"/>
                </a:solidFill>
                <a:latin typeface="Segoe UI" panose="020B0502040204020203" pitchFamily="34" charset="0"/>
                <a:cs typeface="Segoe UI" panose="020B0502040204020203" pitchFamily="34" charset="0"/>
              </a:defRPr>
            </a:lvl1pPr>
          </a:lstStyle>
          <a:p>
            <a:pPr lvl="0"/>
            <a:r>
              <a:rPr lang="fr-FR" dirty="0"/>
              <a:t>01</a:t>
            </a:r>
          </a:p>
        </p:txBody>
      </p:sp>
      <p:sp>
        <p:nvSpPr>
          <p:cNvPr id="17" name="Espace réservé du texte 26">
            <a:extLst>
              <a:ext uri="{FF2B5EF4-FFF2-40B4-BE49-F238E27FC236}">
                <a16:creationId xmlns:a16="http://schemas.microsoft.com/office/drawing/2014/main" id="{F508CFAF-C84F-BD81-043B-B7F9A6813E08}"/>
              </a:ext>
            </a:extLst>
          </p:cNvPr>
          <p:cNvSpPr>
            <a:spLocks noGrp="1"/>
          </p:cNvSpPr>
          <p:nvPr>
            <p:ph type="body" sz="quarter" idx="21" hasCustomPrompt="1"/>
          </p:nvPr>
        </p:nvSpPr>
        <p:spPr>
          <a:xfrm rot="21446252">
            <a:off x="9058476" y="1664797"/>
            <a:ext cx="1620838" cy="471274"/>
          </a:xfrm>
          <a:prstGeom prst="rect">
            <a:avLst/>
          </a:prstGeom>
          <a:solidFill>
            <a:srgbClr val="543190"/>
          </a:solidFill>
        </p:spPr>
        <p:txBody>
          <a:bodyPr tIns="72000" rIns="90000" bIns="0" anchor="ctr">
            <a:spAutoFit/>
          </a:bodyPr>
          <a:lstStyle>
            <a:lvl1pPr marL="0" indent="0" algn="ctr">
              <a:buNone/>
              <a:defRPr b="1" i="0">
                <a:solidFill>
                  <a:schemeClr val="bg1"/>
                </a:solidFill>
                <a:latin typeface="Segoe UI" panose="020B0502040204020203" pitchFamily="34" charset="0"/>
                <a:cs typeface="Segoe UI" panose="020B0502040204020203" pitchFamily="34" charset="0"/>
              </a:defRPr>
            </a:lvl1pPr>
          </a:lstStyle>
          <a:p>
            <a:pPr lvl="0"/>
            <a:r>
              <a:rPr lang="fr-FR" dirty="0"/>
              <a:t>04</a:t>
            </a:r>
          </a:p>
        </p:txBody>
      </p:sp>
      <p:sp>
        <p:nvSpPr>
          <p:cNvPr id="18" name="Espace réservé du texte 26">
            <a:extLst>
              <a:ext uri="{FF2B5EF4-FFF2-40B4-BE49-F238E27FC236}">
                <a16:creationId xmlns:a16="http://schemas.microsoft.com/office/drawing/2014/main" id="{E0627B8A-4528-776B-9747-29AA79E414C2}"/>
              </a:ext>
            </a:extLst>
          </p:cNvPr>
          <p:cNvSpPr>
            <a:spLocks noGrp="1"/>
          </p:cNvSpPr>
          <p:nvPr>
            <p:ph type="body" sz="quarter" idx="23" hasCustomPrompt="1"/>
          </p:nvPr>
        </p:nvSpPr>
        <p:spPr>
          <a:xfrm rot="21446252">
            <a:off x="6282324" y="1664797"/>
            <a:ext cx="1620838" cy="471274"/>
          </a:xfrm>
          <a:prstGeom prst="rect">
            <a:avLst/>
          </a:prstGeom>
          <a:solidFill>
            <a:srgbClr val="E82F69"/>
          </a:solidFill>
        </p:spPr>
        <p:txBody>
          <a:bodyPr tIns="72000" rIns="90000" bIns="0" anchor="ctr">
            <a:spAutoFit/>
          </a:bodyPr>
          <a:lstStyle>
            <a:lvl1pPr marL="0" indent="0" algn="ctr">
              <a:buNone/>
              <a:defRPr b="1" i="0">
                <a:solidFill>
                  <a:schemeClr val="bg1"/>
                </a:solidFill>
                <a:latin typeface="Segoe UI" panose="020B0502040204020203" pitchFamily="34" charset="0"/>
                <a:cs typeface="Segoe UI" panose="020B0502040204020203" pitchFamily="34" charset="0"/>
              </a:defRPr>
            </a:lvl1pPr>
          </a:lstStyle>
          <a:p>
            <a:pPr lvl="0"/>
            <a:r>
              <a:rPr lang="fr-FR" dirty="0"/>
              <a:t>03</a:t>
            </a:r>
          </a:p>
        </p:txBody>
      </p:sp>
      <p:sp>
        <p:nvSpPr>
          <p:cNvPr id="19" name="Espace réservé du texte 26">
            <a:extLst>
              <a:ext uri="{FF2B5EF4-FFF2-40B4-BE49-F238E27FC236}">
                <a16:creationId xmlns:a16="http://schemas.microsoft.com/office/drawing/2014/main" id="{C10EBC98-AD96-FB6E-4D37-B19A6DE47FCD}"/>
              </a:ext>
            </a:extLst>
          </p:cNvPr>
          <p:cNvSpPr>
            <a:spLocks noGrp="1"/>
          </p:cNvSpPr>
          <p:nvPr>
            <p:ph type="body" sz="quarter" idx="25" hasCustomPrompt="1"/>
          </p:nvPr>
        </p:nvSpPr>
        <p:spPr>
          <a:xfrm rot="21446252">
            <a:off x="3506173" y="1664797"/>
            <a:ext cx="1620838" cy="471274"/>
          </a:xfrm>
          <a:prstGeom prst="rect">
            <a:avLst/>
          </a:prstGeom>
          <a:solidFill>
            <a:srgbClr val="007D44"/>
          </a:solidFill>
        </p:spPr>
        <p:txBody>
          <a:bodyPr tIns="72000" rIns="90000" bIns="0" anchor="ctr">
            <a:spAutoFit/>
          </a:bodyPr>
          <a:lstStyle>
            <a:lvl1pPr marL="0" indent="0" algn="ctr">
              <a:buNone/>
              <a:defRPr b="1" i="0">
                <a:solidFill>
                  <a:schemeClr val="bg1"/>
                </a:solidFill>
                <a:latin typeface="Segoe UI" panose="020B0502040204020203" pitchFamily="34" charset="0"/>
                <a:cs typeface="Segoe UI" panose="020B0502040204020203" pitchFamily="34" charset="0"/>
              </a:defRPr>
            </a:lvl1pPr>
          </a:lstStyle>
          <a:p>
            <a:pPr lvl="0"/>
            <a:r>
              <a:rPr lang="fr-FR" dirty="0"/>
              <a:t>02</a:t>
            </a:r>
          </a:p>
        </p:txBody>
      </p:sp>
    </p:spTree>
    <p:extLst>
      <p:ext uri="{BB962C8B-B14F-4D97-AF65-F5344CB8AC3E}">
        <p14:creationId xmlns:p14="http://schemas.microsoft.com/office/powerpoint/2010/main" val="1353557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mots clés bleu">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2" name="Espace réservé du texte 26">
            <a:extLst>
              <a:ext uri="{FF2B5EF4-FFF2-40B4-BE49-F238E27FC236}">
                <a16:creationId xmlns:a16="http://schemas.microsoft.com/office/drawing/2014/main" id="{CFF40EA4-AB50-439F-FDB1-C6F19AE5F4BD}"/>
              </a:ext>
            </a:extLst>
          </p:cNvPr>
          <p:cNvSpPr>
            <a:spLocks noGrp="1"/>
          </p:cNvSpPr>
          <p:nvPr>
            <p:ph type="body" sz="quarter" idx="25" hasCustomPrompt="1"/>
          </p:nvPr>
        </p:nvSpPr>
        <p:spPr>
          <a:xfrm rot="21446252">
            <a:off x="2012130" y="1180833"/>
            <a:ext cx="8167740" cy="963135"/>
          </a:xfrm>
          <a:prstGeom prst="rect">
            <a:avLst/>
          </a:prstGeom>
          <a:solidFill>
            <a:srgbClr val="25303B"/>
          </a:solidFill>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5" name="Espace réservé du texte 26">
            <a:extLst>
              <a:ext uri="{FF2B5EF4-FFF2-40B4-BE49-F238E27FC236}">
                <a16:creationId xmlns:a16="http://schemas.microsoft.com/office/drawing/2014/main" id="{39D1B462-1278-5A17-EE9B-BE1600D4D9B9}"/>
              </a:ext>
            </a:extLst>
          </p:cNvPr>
          <p:cNvSpPr>
            <a:spLocks noGrp="1"/>
          </p:cNvSpPr>
          <p:nvPr>
            <p:ph type="body" sz="quarter" idx="26" hasCustomPrompt="1"/>
          </p:nvPr>
        </p:nvSpPr>
        <p:spPr>
          <a:xfrm rot="21446252">
            <a:off x="2012129" y="2453579"/>
            <a:ext cx="8167740" cy="963135"/>
          </a:xfrm>
          <a:prstGeom prst="rect">
            <a:avLst/>
          </a:prstGeom>
          <a:solidFill>
            <a:srgbClr val="25303B"/>
          </a:solidFill>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6" name="Espace réservé du texte 26">
            <a:extLst>
              <a:ext uri="{FF2B5EF4-FFF2-40B4-BE49-F238E27FC236}">
                <a16:creationId xmlns:a16="http://schemas.microsoft.com/office/drawing/2014/main" id="{0BCA4DB4-7C88-4702-DDA2-6587F0F978E1}"/>
              </a:ext>
            </a:extLst>
          </p:cNvPr>
          <p:cNvSpPr>
            <a:spLocks noGrp="1"/>
          </p:cNvSpPr>
          <p:nvPr>
            <p:ph type="body" sz="quarter" idx="27" hasCustomPrompt="1"/>
          </p:nvPr>
        </p:nvSpPr>
        <p:spPr>
          <a:xfrm rot="21446252">
            <a:off x="2012128" y="3726324"/>
            <a:ext cx="8167740" cy="963135"/>
          </a:xfrm>
          <a:prstGeom prst="rect">
            <a:avLst/>
          </a:prstGeom>
          <a:solidFill>
            <a:srgbClr val="25303B"/>
          </a:solidFill>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Tree>
    <p:extLst>
      <p:ext uri="{BB962C8B-B14F-4D97-AF65-F5344CB8AC3E}">
        <p14:creationId xmlns:p14="http://schemas.microsoft.com/office/powerpoint/2010/main" val="105803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mots clés verts">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2" name="Espace réservé du texte 26">
            <a:extLst>
              <a:ext uri="{FF2B5EF4-FFF2-40B4-BE49-F238E27FC236}">
                <a16:creationId xmlns:a16="http://schemas.microsoft.com/office/drawing/2014/main" id="{CFF40EA4-AB50-439F-FDB1-C6F19AE5F4BD}"/>
              </a:ext>
            </a:extLst>
          </p:cNvPr>
          <p:cNvSpPr>
            <a:spLocks noGrp="1"/>
          </p:cNvSpPr>
          <p:nvPr>
            <p:ph type="body" sz="quarter" idx="25" hasCustomPrompt="1"/>
          </p:nvPr>
        </p:nvSpPr>
        <p:spPr>
          <a:xfrm rot="21446252">
            <a:off x="2012130" y="1180833"/>
            <a:ext cx="8167740" cy="963135"/>
          </a:xfrm>
          <a:prstGeom prst="rect">
            <a:avLst/>
          </a:prstGeom>
          <a:solidFill>
            <a:srgbClr val="007D44"/>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5" name="Espace réservé du texte 26">
            <a:extLst>
              <a:ext uri="{FF2B5EF4-FFF2-40B4-BE49-F238E27FC236}">
                <a16:creationId xmlns:a16="http://schemas.microsoft.com/office/drawing/2014/main" id="{39D1B462-1278-5A17-EE9B-BE1600D4D9B9}"/>
              </a:ext>
            </a:extLst>
          </p:cNvPr>
          <p:cNvSpPr>
            <a:spLocks noGrp="1"/>
          </p:cNvSpPr>
          <p:nvPr>
            <p:ph type="body" sz="quarter" idx="26" hasCustomPrompt="1"/>
          </p:nvPr>
        </p:nvSpPr>
        <p:spPr>
          <a:xfrm rot="21446252">
            <a:off x="2012129" y="2453579"/>
            <a:ext cx="8167740" cy="963135"/>
          </a:xfrm>
          <a:prstGeom prst="rect">
            <a:avLst/>
          </a:prstGeom>
          <a:solidFill>
            <a:srgbClr val="007D44"/>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6" name="Espace réservé du texte 26">
            <a:extLst>
              <a:ext uri="{FF2B5EF4-FFF2-40B4-BE49-F238E27FC236}">
                <a16:creationId xmlns:a16="http://schemas.microsoft.com/office/drawing/2014/main" id="{0BCA4DB4-7C88-4702-DDA2-6587F0F978E1}"/>
              </a:ext>
            </a:extLst>
          </p:cNvPr>
          <p:cNvSpPr>
            <a:spLocks noGrp="1"/>
          </p:cNvSpPr>
          <p:nvPr>
            <p:ph type="body" sz="quarter" idx="27" hasCustomPrompt="1"/>
          </p:nvPr>
        </p:nvSpPr>
        <p:spPr>
          <a:xfrm rot="21446252">
            <a:off x="2012128" y="3726324"/>
            <a:ext cx="8167740" cy="963135"/>
          </a:xfrm>
          <a:prstGeom prst="rect">
            <a:avLst/>
          </a:prstGeom>
          <a:solidFill>
            <a:srgbClr val="007D44"/>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Tree>
    <p:extLst>
      <p:ext uri="{BB962C8B-B14F-4D97-AF65-F5344CB8AC3E}">
        <p14:creationId xmlns:p14="http://schemas.microsoft.com/office/powerpoint/2010/main" val="2581172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mots clés rose">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2" name="Espace réservé du texte 26">
            <a:extLst>
              <a:ext uri="{FF2B5EF4-FFF2-40B4-BE49-F238E27FC236}">
                <a16:creationId xmlns:a16="http://schemas.microsoft.com/office/drawing/2014/main" id="{CFF40EA4-AB50-439F-FDB1-C6F19AE5F4BD}"/>
              </a:ext>
            </a:extLst>
          </p:cNvPr>
          <p:cNvSpPr>
            <a:spLocks noGrp="1"/>
          </p:cNvSpPr>
          <p:nvPr>
            <p:ph type="body" sz="quarter" idx="25" hasCustomPrompt="1"/>
          </p:nvPr>
        </p:nvSpPr>
        <p:spPr>
          <a:xfrm rot="21446252">
            <a:off x="2012130" y="1180833"/>
            <a:ext cx="8167740" cy="963135"/>
          </a:xfrm>
          <a:prstGeom prst="rect">
            <a:avLst/>
          </a:prstGeom>
          <a:solidFill>
            <a:srgbClr val="E82F69"/>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5" name="Espace réservé du texte 26">
            <a:extLst>
              <a:ext uri="{FF2B5EF4-FFF2-40B4-BE49-F238E27FC236}">
                <a16:creationId xmlns:a16="http://schemas.microsoft.com/office/drawing/2014/main" id="{39D1B462-1278-5A17-EE9B-BE1600D4D9B9}"/>
              </a:ext>
            </a:extLst>
          </p:cNvPr>
          <p:cNvSpPr>
            <a:spLocks noGrp="1"/>
          </p:cNvSpPr>
          <p:nvPr>
            <p:ph type="body" sz="quarter" idx="26" hasCustomPrompt="1"/>
          </p:nvPr>
        </p:nvSpPr>
        <p:spPr>
          <a:xfrm rot="21446252">
            <a:off x="2012129" y="2453579"/>
            <a:ext cx="8167740" cy="963135"/>
          </a:xfrm>
          <a:prstGeom prst="rect">
            <a:avLst/>
          </a:prstGeom>
          <a:solidFill>
            <a:srgbClr val="E82F69"/>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6" name="Espace réservé du texte 26">
            <a:extLst>
              <a:ext uri="{FF2B5EF4-FFF2-40B4-BE49-F238E27FC236}">
                <a16:creationId xmlns:a16="http://schemas.microsoft.com/office/drawing/2014/main" id="{0BCA4DB4-7C88-4702-DDA2-6587F0F978E1}"/>
              </a:ext>
            </a:extLst>
          </p:cNvPr>
          <p:cNvSpPr>
            <a:spLocks noGrp="1"/>
          </p:cNvSpPr>
          <p:nvPr>
            <p:ph type="body" sz="quarter" idx="27" hasCustomPrompt="1"/>
          </p:nvPr>
        </p:nvSpPr>
        <p:spPr>
          <a:xfrm rot="21446252">
            <a:off x="2012128" y="3726324"/>
            <a:ext cx="8167740" cy="963135"/>
          </a:xfrm>
          <a:prstGeom prst="rect">
            <a:avLst/>
          </a:prstGeom>
          <a:solidFill>
            <a:srgbClr val="E82F69"/>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Tree>
    <p:extLst>
      <p:ext uri="{BB962C8B-B14F-4D97-AF65-F5344CB8AC3E}">
        <p14:creationId xmlns:p14="http://schemas.microsoft.com/office/powerpoint/2010/main" val="358823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mots clés orange">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2" name="Espace réservé du texte 26">
            <a:extLst>
              <a:ext uri="{FF2B5EF4-FFF2-40B4-BE49-F238E27FC236}">
                <a16:creationId xmlns:a16="http://schemas.microsoft.com/office/drawing/2014/main" id="{CFF40EA4-AB50-439F-FDB1-C6F19AE5F4BD}"/>
              </a:ext>
            </a:extLst>
          </p:cNvPr>
          <p:cNvSpPr>
            <a:spLocks noGrp="1"/>
          </p:cNvSpPr>
          <p:nvPr>
            <p:ph type="body" sz="quarter" idx="25" hasCustomPrompt="1"/>
          </p:nvPr>
        </p:nvSpPr>
        <p:spPr>
          <a:xfrm rot="21446252">
            <a:off x="2012130" y="1180833"/>
            <a:ext cx="8167740" cy="963135"/>
          </a:xfrm>
          <a:prstGeom prst="rect">
            <a:avLst/>
          </a:prstGeom>
          <a:solidFill>
            <a:srgbClr val="ED760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5" name="Espace réservé du texte 26">
            <a:extLst>
              <a:ext uri="{FF2B5EF4-FFF2-40B4-BE49-F238E27FC236}">
                <a16:creationId xmlns:a16="http://schemas.microsoft.com/office/drawing/2014/main" id="{39D1B462-1278-5A17-EE9B-BE1600D4D9B9}"/>
              </a:ext>
            </a:extLst>
          </p:cNvPr>
          <p:cNvSpPr>
            <a:spLocks noGrp="1"/>
          </p:cNvSpPr>
          <p:nvPr>
            <p:ph type="body" sz="quarter" idx="26" hasCustomPrompt="1"/>
          </p:nvPr>
        </p:nvSpPr>
        <p:spPr>
          <a:xfrm rot="21446252">
            <a:off x="2012129" y="2453579"/>
            <a:ext cx="8167740" cy="963135"/>
          </a:xfrm>
          <a:prstGeom prst="rect">
            <a:avLst/>
          </a:prstGeom>
          <a:solidFill>
            <a:srgbClr val="ED760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6" name="Espace réservé du texte 26">
            <a:extLst>
              <a:ext uri="{FF2B5EF4-FFF2-40B4-BE49-F238E27FC236}">
                <a16:creationId xmlns:a16="http://schemas.microsoft.com/office/drawing/2014/main" id="{0BCA4DB4-7C88-4702-DDA2-6587F0F978E1}"/>
              </a:ext>
            </a:extLst>
          </p:cNvPr>
          <p:cNvSpPr>
            <a:spLocks noGrp="1"/>
          </p:cNvSpPr>
          <p:nvPr>
            <p:ph type="body" sz="quarter" idx="27" hasCustomPrompt="1"/>
          </p:nvPr>
        </p:nvSpPr>
        <p:spPr>
          <a:xfrm rot="21446252">
            <a:off x="2012128" y="3726324"/>
            <a:ext cx="8167740" cy="963135"/>
          </a:xfrm>
          <a:prstGeom prst="rect">
            <a:avLst/>
          </a:prstGeom>
          <a:solidFill>
            <a:srgbClr val="ED760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Tree>
    <p:extLst>
      <p:ext uri="{BB962C8B-B14F-4D97-AF65-F5344CB8AC3E}">
        <p14:creationId xmlns:p14="http://schemas.microsoft.com/office/powerpoint/2010/main" val="3606976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EF131-8D11-FB17-A021-36A0E310E32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F703FDF-90C8-8DEA-9CA8-8203CF66AC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A402407-2AE7-B356-2482-173A397A0A0A}"/>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CA81BBB0-161C-6421-010E-9AFB90C0DC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B5201B-E601-0A50-F087-B21A0D1D7304}"/>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171351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mots clés violet">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1D4A9D6F-FC0A-8926-3AF2-270F1D2EDC0B}"/>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9" name="Espace réservé du pied de page 4">
            <a:extLst>
              <a:ext uri="{FF2B5EF4-FFF2-40B4-BE49-F238E27FC236}">
                <a16:creationId xmlns:a16="http://schemas.microsoft.com/office/drawing/2014/main" id="{BEE5E9B1-AF34-C24E-669C-96137D0E1B2F}"/>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2" name="Espace réservé du texte 26">
            <a:extLst>
              <a:ext uri="{FF2B5EF4-FFF2-40B4-BE49-F238E27FC236}">
                <a16:creationId xmlns:a16="http://schemas.microsoft.com/office/drawing/2014/main" id="{CFF40EA4-AB50-439F-FDB1-C6F19AE5F4BD}"/>
              </a:ext>
            </a:extLst>
          </p:cNvPr>
          <p:cNvSpPr>
            <a:spLocks noGrp="1"/>
          </p:cNvSpPr>
          <p:nvPr>
            <p:ph type="body" sz="quarter" idx="25" hasCustomPrompt="1"/>
          </p:nvPr>
        </p:nvSpPr>
        <p:spPr>
          <a:xfrm rot="21446252">
            <a:off x="2012130" y="1180833"/>
            <a:ext cx="8167740" cy="963135"/>
          </a:xfrm>
          <a:prstGeom prst="rect">
            <a:avLst/>
          </a:prstGeom>
          <a:solidFill>
            <a:srgbClr val="54319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5" name="Espace réservé du texte 26">
            <a:extLst>
              <a:ext uri="{FF2B5EF4-FFF2-40B4-BE49-F238E27FC236}">
                <a16:creationId xmlns:a16="http://schemas.microsoft.com/office/drawing/2014/main" id="{39D1B462-1278-5A17-EE9B-BE1600D4D9B9}"/>
              </a:ext>
            </a:extLst>
          </p:cNvPr>
          <p:cNvSpPr>
            <a:spLocks noGrp="1"/>
          </p:cNvSpPr>
          <p:nvPr>
            <p:ph type="body" sz="quarter" idx="26" hasCustomPrompt="1"/>
          </p:nvPr>
        </p:nvSpPr>
        <p:spPr>
          <a:xfrm rot="21446252">
            <a:off x="2012129" y="2453579"/>
            <a:ext cx="8167740" cy="963135"/>
          </a:xfrm>
          <a:prstGeom prst="rect">
            <a:avLst/>
          </a:prstGeom>
          <a:solidFill>
            <a:srgbClr val="54319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
        <p:nvSpPr>
          <p:cNvPr id="16" name="Espace réservé du texte 26">
            <a:extLst>
              <a:ext uri="{FF2B5EF4-FFF2-40B4-BE49-F238E27FC236}">
                <a16:creationId xmlns:a16="http://schemas.microsoft.com/office/drawing/2014/main" id="{0BCA4DB4-7C88-4702-DDA2-6587F0F978E1}"/>
              </a:ext>
            </a:extLst>
          </p:cNvPr>
          <p:cNvSpPr>
            <a:spLocks noGrp="1"/>
          </p:cNvSpPr>
          <p:nvPr>
            <p:ph type="body" sz="quarter" idx="27" hasCustomPrompt="1"/>
          </p:nvPr>
        </p:nvSpPr>
        <p:spPr>
          <a:xfrm rot="21446252">
            <a:off x="2012128" y="3726324"/>
            <a:ext cx="8167740" cy="963135"/>
          </a:xfrm>
          <a:prstGeom prst="rect">
            <a:avLst/>
          </a:prstGeom>
          <a:solidFill>
            <a:srgbClr val="543190"/>
          </a:solidFill>
          <a:ln>
            <a:noFill/>
          </a:ln>
        </p:spPr>
        <p:txBody>
          <a:bodyPr wrap="square" tIns="108000" rIns="90000" bIns="0" anchor="ctr">
            <a:noAutofit/>
          </a:bodyPr>
          <a:lstStyle>
            <a:lvl1pPr marL="0" indent="0" algn="ctr">
              <a:buNone/>
              <a:defRPr sz="6000" b="1" i="0">
                <a:solidFill>
                  <a:schemeClr val="bg1"/>
                </a:solidFill>
                <a:latin typeface="Segoe UI" panose="020B0502040204020203" pitchFamily="34" charset="0"/>
                <a:cs typeface="Segoe UI" panose="020B0502040204020203" pitchFamily="34" charset="0"/>
              </a:defRPr>
            </a:lvl1pPr>
          </a:lstStyle>
          <a:p>
            <a:pPr lvl="0"/>
            <a:r>
              <a:rPr lang="fr-FR" dirty="0"/>
              <a:t>Mot clé</a:t>
            </a:r>
          </a:p>
        </p:txBody>
      </p:sp>
    </p:spTree>
    <p:extLst>
      <p:ext uri="{BB962C8B-B14F-4D97-AF65-F5344CB8AC3E}">
        <p14:creationId xmlns:p14="http://schemas.microsoft.com/office/powerpoint/2010/main" val="3950008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sposition page de transition bleu">
    <p:bg>
      <p:bgPr>
        <a:solidFill>
          <a:srgbClr val="64B5F6"/>
        </a:solidFill>
        <a:effectLst/>
      </p:bgPr>
    </p:bg>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09C1D6E-58B1-E5DB-005F-7ABE6E854B8B}"/>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B3D9F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sp>
        <p:nvSpPr>
          <p:cNvPr id="10" name="Titre 1">
            <a:extLst>
              <a:ext uri="{FF2B5EF4-FFF2-40B4-BE49-F238E27FC236}">
                <a16:creationId xmlns:a16="http://schemas.microsoft.com/office/drawing/2014/main" id="{8DD2A29C-60D6-FD08-5B17-5F084A1A514D}"/>
              </a:ext>
            </a:extLst>
          </p:cNvPr>
          <p:cNvSpPr>
            <a:spLocks noGrp="1"/>
          </p:cNvSpPr>
          <p:nvPr>
            <p:ph type="title" hasCustomPrompt="1"/>
          </p:nvPr>
        </p:nvSpPr>
        <p:spPr>
          <a:xfrm>
            <a:off x="658870" y="1630281"/>
            <a:ext cx="10094259" cy="1496564"/>
          </a:xfrm>
          <a:prstGeom prst="rect">
            <a:avLst/>
          </a:prstGeom>
        </p:spPr>
        <p:txBody>
          <a:bodyPr wrap="square" anchor="t" anchorCtr="0">
            <a:spAutoFit/>
          </a:bodyPr>
          <a:lstStyle>
            <a:lvl1pPr>
              <a:defRPr sz="5000" b="1" i="0">
                <a:solidFill>
                  <a:srgbClr val="25303B"/>
                </a:solidFill>
                <a:latin typeface="Segoe UI" panose="020B0502040204020203" pitchFamily="34" charset="0"/>
                <a:cs typeface="Segoe UI" panose="020B0502040204020203" pitchFamily="34" charset="0"/>
              </a:defRPr>
            </a:lvl1pPr>
          </a:lstStyle>
          <a:p>
            <a:r>
              <a:rPr lang="fr-FR" dirty="0"/>
              <a:t>Page de</a:t>
            </a:r>
            <a:br>
              <a:rPr lang="fr-FR" dirty="0"/>
            </a:br>
            <a:r>
              <a:rPr lang="fr-FR" dirty="0"/>
              <a:t>transition</a:t>
            </a:r>
          </a:p>
        </p:txBody>
      </p:sp>
      <p:sp>
        <p:nvSpPr>
          <p:cNvPr id="2" name="Espace réservé du pied de page 1">
            <a:extLst>
              <a:ext uri="{FF2B5EF4-FFF2-40B4-BE49-F238E27FC236}">
                <a16:creationId xmlns:a16="http://schemas.microsoft.com/office/drawing/2014/main" id="{C1440F19-A052-5DC4-C564-19DBAAB26D19}"/>
              </a:ext>
            </a:extLst>
          </p:cNvPr>
          <p:cNvSpPr>
            <a:spLocks noGrp="1"/>
          </p:cNvSpPr>
          <p:nvPr>
            <p:ph type="ftr" sz="quarter" idx="14"/>
          </p:nvPr>
        </p:nvSpPr>
        <p:spPr/>
        <p:txBody>
          <a:bodyPr/>
          <a:lstStyle>
            <a:lvl1pPr>
              <a:defRPr b="0" i="0">
                <a:solidFill>
                  <a:srgbClr val="25303B"/>
                </a:solidFill>
                <a:latin typeface="Segoe UI" panose="020B0502040204020203" pitchFamily="34" charset="0"/>
                <a:cs typeface="Segoe UI" panose="020B0502040204020203" pitchFamily="34" charset="0"/>
              </a:defRPr>
            </a:lvl1pPr>
          </a:lstStyle>
          <a:p>
            <a:r>
              <a:rPr lang="fr-FR" dirty="0"/>
              <a:t>Nom de la direction</a:t>
            </a:r>
          </a:p>
          <a:p>
            <a:r>
              <a:rPr lang="fr-FR" dirty="0"/>
              <a:t>Nom de la présentation</a:t>
            </a:r>
          </a:p>
        </p:txBody>
      </p:sp>
      <p:sp>
        <p:nvSpPr>
          <p:cNvPr id="3" name="Forme libre 2">
            <a:extLst>
              <a:ext uri="{FF2B5EF4-FFF2-40B4-BE49-F238E27FC236}">
                <a16:creationId xmlns:a16="http://schemas.microsoft.com/office/drawing/2014/main" id="{5158B74F-3C38-BA9D-A158-96237708DBBD}"/>
              </a:ext>
            </a:extLst>
          </p:cNvPr>
          <p:cNvSpPr/>
          <p:nvPr userDrawn="1"/>
        </p:nvSpPr>
        <p:spPr>
          <a:xfrm>
            <a:off x="10621180" y="6180736"/>
            <a:ext cx="1570820" cy="677264"/>
          </a:xfrm>
          <a:custGeom>
            <a:avLst/>
            <a:gdLst>
              <a:gd name="connsiteX0" fmla="*/ 364856 w 1570820"/>
              <a:gd name="connsiteY0" fmla="*/ 1761 h 677264"/>
              <a:gd name="connsiteX1" fmla="*/ 444888 w 1570820"/>
              <a:gd name="connsiteY1" fmla="*/ 2598 h 677264"/>
              <a:gd name="connsiteX2" fmla="*/ 1570820 w 1570820"/>
              <a:gd name="connsiteY2" fmla="*/ 135814 h 677264"/>
              <a:gd name="connsiteX3" fmla="*/ 1570820 w 1570820"/>
              <a:gd name="connsiteY3" fmla="*/ 677264 h 677264"/>
              <a:gd name="connsiteX4" fmla="*/ 78269 w 1570820"/>
              <a:gd name="connsiteY4" fmla="*/ 677264 h 677264"/>
              <a:gd name="connsiteX5" fmla="*/ 42423 w 1570820"/>
              <a:gd name="connsiteY5" fmla="*/ 617436 h 677264"/>
              <a:gd name="connsiteX6" fmla="*/ 3164 w 1570820"/>
              <a:gd name="connsiteY6" fmla="*/ 375226 h 677264"/>
              <a:gd name="connsiteX7" fmla="*/ 364856 w 1570820"/>
              <a:gd name="connsiteY7" fmla="*/ 1761 h 6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820" h="677264">
                <a:moveTo>
                  <a:pt x="364856" y="1761"/>
                </a:moveTo>
                <a:cubicBezTo>
                  <a:pt x="391043" y="-801"/>
                  <a:pt x="417819" y="-605"/>
                  <a:pt x="444888" y="2598"/>
                </a:cubicBezTo>
                <a:lnTo>
                  <a:pt x="1570820" y="135814"/>
                </a:lnTo>
                <a:lnTo>
                  <a:pt x="1570820" y="677264"/>
                </a:lnTo>
                <a:lnTo>
                  <a:pt x="78269" y="677264"/>
                </a:lnTo>
                <a:lnTo>
                  <a:pt x="42423" y="617436"/>
                </a:lnTo>
                <a:cubicBezTo>
                  <a:pt x="8050" y="545557"/>
                  <a:pt x="-7104" y="462013"/>
                  <a:pt x="3164" y="375226"/>
                </a:cubicBezTo>
                <a:cubicBezTo>
                  <a:pt x="27123" y="172721"/>
                  <a:pt x="181549" y="19690"/>
                  <a:pt x="364856" y="176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4" name="Image 3" descr="Une image contenant Police, Graphique, capture d’écran, logo&#10;&#10;Description générée automatiquement">
            <a:extLst>
              <a:ext uri="{FF2B5EF4-FFF2-40B4-BE49-F238E27FC236}">
                <a16:creationId xmlns:a16="http://schemas.microsoft.com/office/drawing/2014/main" id="{7C20261B-CC7F-829E-FDD0-E38BE9D7790C}"/>
              </a:ext>
            </a:extLst>
          </p:cNvPr>
          <p:cNvPicPr>
            <a:picLocks noChangeAspect="1"/>
          </p:cNvPicPr>
          <p:nvPr userDrawn="1"/>
        </p:nvPicPr>
        <p:blipFill>
          <a:blip r:embed="rId2"/>
          <a:stretch>
            <a:fillRect/>
          </a:stretch>
        </p:blipFill>
        <p:spPr>
          <a:xfrm>
            <a:off x="10632815" y="6197329"/>
            <a:ext cx="1559185" cy="660671"/>
          </a:xfrm>
          <a:prstGeom prst="rect">
            <a:avLst/>
          </a:prstGeom>
        </p:spPr>
      </p:pic>
    </p:spTree>
    <p:extLst>
      <p:ext uri="{BB962C8B-B14F-4D97-AF65-F5344CB8AC3E}">
        <p14:creationId xmlns:p14="http://schemas.microsoft.com/office/powerpoint/2010/main" val="2871525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TO GENERIQU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537C59C-AB92-F666-4685-C3673679D1AE}"/>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50154A8B-9A72-E87A-01D2-10AC534A8C82}"/>
              </a:ext>
            </a:extLst>
          </p:cNvPr>
          <p:cNvSpPr txBox="1">
            <a:spLocks/>
          </p:cNvSpPr>
          <p:nvPr userDrawn="1"/>
        </p:nvSpPr>
        <p:spPr>
          <a:xfrm>
            <a:off x="740405" y="1808820"/>
            <a:ext cx="6930768" cy="3237425"/>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IDFM</a:t>
            </a:r>
            <a:br>
              <a:rPr lang="fr-FR" sz="7500" b="1" i="0" dirty="0">
                <a:solidFill>
                  <a:schemeClr val="bg1"/>
                </a:solidFill>
                <a:latin typeface="Segoe UI" panose="020B0502040204020203" pitchFamily="34" charset="0"/>
                <a:cs typeface="Segoe UI" panose="020B0502040204020203" pitchFamily="34" charset="0"/>
              </a:rPr>
            </a:br>
            <a:r>
              <a:rPr lang="fr-FR" sz="7500" b="1" i="0" dirty="0">
                <a:solidFill>
                  <a:schemeClr val="bg1"/>
                </a:solidFill>
                <a:latin typeface="Segoe UI" panose="020B0502040204020203" pitchFamily="34" charset="0"/>
                <a:cs typeface="Segoe UI" panose="020B0502040204020203" pitchFamily="34" charset="0"/>
              </a:rPr>
              <a:t>PowerPoint </a:t>
            </a:r>
            <a:br>
              <a:rPr lang="fr-FR" sz="7500" b="1" i="0" dirty="0">
                <a:solidFill>
                  <a:schemeClr val="bg1"/>
                </a:solidFill>
                <a:latin typeface="Segoe UI" panose="020B0502040204020203" pitchFamily="34" charset="0"/>
                <a:cs typeface="Segoe UI" panose="020B0502040204020203" pitchFamily="34" charset="0"/>
              </a:rPr>
            </a:br>
            <a:r>
              <a:rPr lang="fr-FR" sz="7500" b="1" i="0" dirty="0" err="1">
                <a:solidFill>
                  <a:schemeClr val="bg1"/>
                </a:solidFill>
                <a:latin typeface="Segoe UI" panose="020B0502040204020203" pitchFamily="34" charset="0"/>
                <a:cs typeface="Segoe UI" panose="020B0502040204020203" pitchFamily="34" charset="0"/>
              </a:rPr>
              <a:t>template</a:t>
            </a:r>
            <a:endParaRPr lang="fr-FR" sz="7500" b="1" i="0" dirty="0">
              <a:solidFill>
                <a:schemeClr val="bg1"/>
              </a:solidFill>
              <a:latin typeface="Segoe UI" panose="020B0502040204020203" pitchFamily="34" charset="0"/>
              <a:cs typeface="Segoe UI" panose="020B0502040204020203" pitchFamily="34" charset="0"/>
            </a:endParaRPr>
          </a:p>
        </p:txBody>
      </p:sp>
      <p:grpSp>
        <p:nvGrpSpPr>
          <p:cNvPr id="5" name="Group">
            <a:extLst>
              <a:ext uri="{FF2B5EF4-FFF2-40B4-BE49-F238E27FC236}">
                <a16:creationId xmlns:a16="http://schemas.microsoft.com/office/drawing/2014/main" id="{A30A269A-21D5-F288-6952-D549370FD7CE}"/>
              </a:ext>
            </a:extLst>
          </p:cNvPr>
          <p:cNvGrpSpPr/>
          <p:nvPr userDrawn="1"/>
        </p:nvGrpSpPr>
        <p:grpSpPr>
          <a:xfrm>
            <a:off x="8490093" y="214323"/>
            <a:ext cx="2871614" cy="1803750"/>
            <a:chOff x="0" y="0"/>
            <a:chExt cx="5200169" cy="3266387"/>
          </a:xfrm>
        </p:grpSpPr>
        <p:sp>
          <p:nvSpPr>
            <p:cNvPr id="6" name="Delete This Page…">
              <a:extLst>
                <a:ext uri="{FF2B5EF4-FFF2-40B4-BE49-F238E27FC236}">
                  <a16:creationId xmlns:a16="http://schemas.microsoft.com/office/drawing/2014/main" id="{508C185C-567D-5D85-5676-8FD09D6916F7}"/>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7" name="Cancel">
              <a:extLst>
                <a:ext uri="{FF2B5EF4-FFF2-40B4-BE49-F238E27FC236}">
                  <a16:creationId xmlns:a16="http://schemas.microsoft.com/office/drawing/2014/main" id="{F73BF9C6-73DF-EE28-74AD-B56D0AAE890F}"/>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8" name="ZoneTexte 7">
            <a:extLst>
              <a:ext uri="{FF2B5EF4-FFF2-40B4-BE49-F238E27FC236}">
                <a16:creationId xmlns:a16="http://schemas.microsoft.com/office/drawing/2014/main" id="{857FD167-C3E1-E22B-45AB-4B286700B3C5}"/>
              </a:ext>
            </a:extLst>
          </p:cNvPr>
          <p:cNvSpPr txBox="1"/>
          <p:nvPr userDrawn="1"/>
        </p:nvSpPr>
        <p:spPr>
          <a:xfrm>
            <a:off x="830415" y="5208506"/>
            <a:ext cx="5803448" cy="430887"/>
          </a:xfrm>
          <a:prstGeom prst="rect">
            <a:avLst/>
          </a:prstGeom>
        </p:spPr>
        <p:txBody>
          <a:bodyPr vert="horz" wrap="none" lIns="91440" tIns="45720" rIns="91440" bIns="45720" rtlCol="0" anchor="ctr">
            <a:spAutoFit/>
          </a:bodyPr>
          <a:lstStyle/>
          <a:p>
            <a:pPr lvl="0"/>
            <a:r>
              <a:rPr lang="fr-FR" sz="2200" b="0" i="0" dirty="0">
                <a:solidFill>
                  <a:schemeClr val="bg1"/>
                </a:solidFill>
                <a:latin typeface="Segoe UI" panose="020B0502040204020203" pitchFamily="34" charset="0"/>
                <a:cs typeface="Segoe UI" panose="020B0502040204020203" pitchFamily="34" charset="0"/>
              </a:rPr>
              <a:t>Créer une copie de ce fichier avant de l'éditer</a:t>
            </a:r>
          </a:p>
        </p:txBody>
      </p:sp>
    </p:spTree>
    <p:extLst>
      <p:ext uri="{BB962C8B-B14F-4D97-AF65-F5344CB8AC3E}">
        <p14:creationId xmlns:p14="http://schemas.microsoft.com/office/powerpoint/2010/main" val="3182030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TO police de caractèr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187F6D2-4C48-7102-0A89-02847FFBFF49}"/>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8737980B-CCD9-6FF3-2C1B-7645612131C4}"/>
              </a:ext>
            </a:extLst>
          </p:cNvPr>
          <p:cNvSpPr txBox="1">
            <a:spLocks/>
          </p:cNvSpPr>
          <p:nvPr userDrawn="1"/>
        </p:nvSpPr>
        <p:spPr>
          <a:xfrm>
            <a:off x="650397" y="818710"/>
            <a:ext cx="6930768" cy="661720"/>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Police de caractères</a:t>
            </a:r>
          </a:p>
        </p:txBody>
      </p:sp>
      <p:sp>
        <p:nvSpPr>
          <p:cNvPr id="5" name="ZoneTexte 4">
            <a:extLst>
              <a:ext uri="{FF2B5EF4-FFF2-40B4-BE49-F238E27FC236}">
                <a16:creationId xmlns:a16="http://schemas.microsoft.com/office/drawing/2014/main" id="{EB065F85-E4E7-50FB-B95E-4BCCC58B928A}"/>
              </a:ext>
            </a:extLst>
          </p:cNvPr>
          <p:cNvSpPr txBox="1"/>
          <p:nvPr userDrawn="1"/>
        </p:nvSpPr>
        <p:spPr>
          <a:xfrm>
            <a:off x="648182" y="1879574"/>
            <a:ext cx="4547718" cy="923330"/>
          </a:xfrm>
          <a:prstGeom prst="rect">
            <a:avLst/>
          </a:prstGeom>
        </p:spPr>
        <p:txBody>
          <a:bodyPr vert="horz" wrap="square" lIns="91440" tIns="45720" rIns="91440" bIns="45720" rtlCol="0" anchor="ctr">
            <a:spAutoFit/>
          </a:bodyPr>
          <a:lstStyle/>
          <a:p>
            <a:pPr lvl="0"/>
            <a:r>
              <a:rPr lang="fr-FR" b="0" i="0" dirty="0">
                <a:latin typeface="Segoe UI" panose="020B0502040204020203" pitchFamily="34" charset="0"/>
                <a:cs typeface="Segoe UI" panose="020B0502040204020203" pitchFamily="34" charset="0"/>
              </a:rPr>
              <a:t>La police de caractère à utiliser sur ce modèle de présentation est </a:t>
            </a:r>
            <a:r>
              <a:rPr lang="fr-FR" b="1" i="0" dirty="0">
                <a:latin typeface="Segoe UI" panose="020B0502040204020203" pitchFamily="34" charset="0"/>
                <a:cs typeface="Segoe UI" panose="020B0502040204020203" pitchFamily="34" charset="0"/>
              </a:rPr>
              <a:t>Segoe UI</a:t>
            </a:r>
            <a:r>
              <a:rPr lang="fr-FR" b="0" i="0" dirty="0">
                <a:latin typeface="Segoe UI" panose="020B0502040204020203" pitchFamily="34" charset="0"/>
                <a:cs typeface="Segoe UI" panose="020B0502040204020203" pitchFamily="34" charset="0"/>
              </a:rPr>
              <a:t>. </a:t>
            </a:r>
            <a:br>
              <a:rPr lang="fr-FR" b="0" i="0" dirty="0">
                <a:latin typeface="Segoe UI" panose="020B0502040204020203" pitchFamily="34" charset="0"/>
                <a:cs typeface="Segoe UI" panose="020B0502040204020203" pitchFamily="34" charset="0"/>
              </a:rPr>
            </a:br>
            <a:r>
              <a:rPr lang="fr-FR" b="0" i="0" dirty="0">
                <a:latin typeface="Segoe UI" panose="020B0502040204020203" pitchFamily="34" charset="0"/>
                <a:cs typeface="Segoe UI" panose="020B0502040204020203" pitchFamily="34" charset="0"/>
              </a:rPr>
              <a:t>Celle-ci est disponible sur iOS et Windows.</a:t>
            </a:r>
            <a:endParaRPr lang="fr-FR" sz="1800" b="0" i="0" dirty="0">
              <a:solidFill>
                <a:srgbClr val="25303B"/>
              </a:solidFill>
              <a:latin typeface="Segoe UI" panose="020B0502040204020203" pitchFamily="34" charset="0"/>
              <a:cs typeface="Segoe UI" panose="020B0502040204020203" pitchFamily="34" charset="0"/>
            </a:endParaRPr>
          </a:p>
        </p:txBody>
      </p:sp>
      <p:grpSp>
        <p:nvGrpSpPr>
          <p:cNvPr id="6" name="Group">
            <a:extLst>
              <a:ext uri="{FF2B5EF4-FFF2-40B4-BE49-F238E27FC236}">
                <a16:creationId xmlns:a16="http://schemas.microsoft.com/office/drawing/2014/main" id="{A2297450-9D0D-0F64-029A-94A565432FF4}"/>
              </a:ext>
            </a:extLst>
          </p:cNvPr>
          <p:cNvGrpSpPr/>
          <p:nvPr userDrawn="1"/>
        </p:nvGrpSpPr>
        <p:grpSpPr>
          <a:xfrm>
            <a:off x="8490093" y="214323"/>
            <a:ext cx="2871614" cy="1803750"/>
            <a:chOff x="0" y="0"/>
            <a:chExt cx="5200169" cy="3266387"/>
          </a:xfrm>
        </p:grpSpPr>
        <p:sp>
          <p:nvSpPr>
            <p:cNvPr id="7" name="Delete This Page…">
              <a:extLst>
                <a:ext uri="{FF2B5EF4-FFF2-40B4-BE49-F238E27FC236}">
                  <a16:creationId xmlns:a16="http://schemas.microsoft.com/office/drawing/2014/main" id="{0EA3BB31-156B-5879-A8ED-D00DC71432E7}"/>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8" name="Cancel">
              <a:extLst>
                <a:ext uri="{FF2B5EF4-FFF2-40B4-BE49-F238E27FC236}">
                  <a16:creationId xmlns:a16="http://schemas.microsoft.com/office/drawing/2014/main" id="{A077210C-FEE4-7FCC-5194-B16620186D59}"/>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pic>
        <p:nvPicPr>
          <p:cNvPr id="10" name="Image 9" descr="Une image contenant texte, capture d’écran, logiciel, nombre&#10;&#10;Description générée automatiquement">
            <a:extLst>
              <a:ext uri="{FF2B5EF4-FFF2-40B4-BE49-F238E27FC236}">
                <a16:creationId xmlns:a16="http://schemas.microsoft.com/office/drawing/2014/main" id="{06260C3B-0C42-C635-B2E0-45C019F685F6}"/>
              </a:ext>
            </a:extLst>
          </p:cNvPr>
          <p:cNvPicPr>
            <a:picLocks noChangeAspect="1"/>
          </p:cNvPicPr>
          <p:nvPr userDrawn="1"/>
        </p:nvPicPr>
        <p:blipFill>
          <a:blip r:embed="rId2"/>
          <a:stretch>
            <a:fillRect/>
          </a:stretch>
        </p:blipFill>
        <p:spPr>
          <a:xfrm>
            <a:off x="6577380" y="2333110"/>
            <a:ext cx="3825425" cy="3682109"/>
          </a:xfrm>
          <a:prstGeom prst="rect">
            <a:avLst/>
          </a:prstGeom>
        </p:spPr>
      </p:pic>
    </p:spTree>
    <p:extLst>
      <p:ext uri="{BB962C8B-B14F-4D97-AF65-F5344CB8AC3E}">
        <p14:creationId xmlns:p14="http://schemas.microsoft.com/office/powerpoint/2010/main" val="1557841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UTO couleurs IDFM 1">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8E27E32-221B-BEB7-948C-6751109E7B71}"/>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ED5F43CA-A77E-E58D-D8E2-BF03CEE08085}"/>
              </a:ext>
            </a:extLst>
          </p:cNvPr>
          <p:cNvSpPr txBox="1">
            <a:spLocks/>
          </p:cNvSpPr>
          <p:nvPr userDrawn="1"/>
        </p:nvSpPr>
        <p:spPr>
          <a:xfrm>
            <a:off x="650397" y="548680"/>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Les couleurs</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IDFM</a:t>
            </a:r>
          </a:p>
        </p:txBody>
      </p:sp>
      <p:sp>
        <p:nvSpPr>
          <p:cNvPr id="5" name="ZoneTexte 4">
            <a:extLst>
              <a:ext uri="{FF2B5EF4-FFF2-40B4-BE49-F238E27FC236}">
                <a16:creationId xmlns:a16="http://schemas.microsoft.com/office/drawing/2014/main" id="{24D01F8E-3F53-B981-BF62-729A71605645}"/>
              </a:ext>
            </a:extLst>
          </p:cNvPr>
          <p:cNvSpPr txBox="1"/>
          <p:nvPr userDrawn="1"/>
        </p:nvSpPr>
        <p:spPr>
          <a:xfrm>
            <a:off x="6453949" y="2658820"/>
            <a:ext cx="4907758" cy="1200329"/>
          </a:xfrm>
          <a:prstGeom prst="rect">
            <a:avLst/>
          </a:prstGeom>
        </p:spPr>
        <p:txBody>
          <a:bodyPr vert="horz" wrap="square" lIns="91440" tIns="45720" rIns="91440" bIns="45720" rtlCol="0" anchor="ctr">
            <a:spAutoFit/>
          </a:bodyPr>
          <a:lstStyle/>
          <a:p>
            <a:pPr lvl="0"/>
            <a:r>
              <a:rPr lang="fr-FR" sz="1800" b="0" i="0" dirty="0">
                <a:solidFill>
                  <a:srgbClr val="25303B"/>
                </a:solidFill>
                <a:latin typeface="Segoe UI" panose="020B0502040204020203" pitchFamily="34" charset="0"/>
                <a:cs typeface="Segoe UI" panose="020B0502040204020203" pitchFamily="34" charset="0"/>
              </a:rPr>
              <a:t>La couleur d'arrière-plan peut être modifiée sur les diapositives de transition uniquement en utilisant la palette mise à disposition ou en choisissant dans l'outil "diapositives"</a:t>
            </a:r>
          </a:p>
        </p:txBody>
      </p:sp>
      <p:sp>
        <p:nvSpPr>
          <p:cNvPr id="6" name="ZoneTexte 5">
            <a:extLst>
              <a:ext uri="{FF2B5EF4-FFF2-40B4-BE49-F238E27FC236}">
                <a16:creationId xmlns:a16="http://schemas.microsoft.com/office/drawing/2014/main" id="{EB87DEC4-7F05-745E-DD50-26B4495EA5F2}"/>
              </a:ext>
            </a:extLst>
          </p:cNvPr>
          <p:cNvSpPr txBox="1"/>
          <p:nvPr userDrawn="1"/>
        </p:nvSpPr>
        <p:spPr>
          <a:xfrm>
            <a:off x="6453949" y="4336715"/>
            <a:ext cx="4907758" cy="923330"/>
          </a:xfrm>
          <a:prstGeom prst="rect">
            <a:avLst/>
          </a:prstGeom>
        </p:spPr>
        <p:txBody>
          <a:bodyPr vert="horz" wrap="square" lIns="91440" tIns="45720" rIns="91440" bIns="45720" rtlCol="0" anchor="ctr">
            <a:spAutoFit/>
          </a:bodyPr>
          <a:lstStyle/>
          <a:p>
            <a:pPr lvl="0"/>
            <a:r>
              <a:rPr lang="fr-FR" sz="1800" b="0" i="0" dirty="0">
                <a:solidFill>
                  <a:srgbClr val="25303B"/>
                </a:solidFill>
                <a:latin typeface="Segoe UI" panose="020B0502040204020203" pitchFamily="34" charset="0"/>
                <a:cs typeface="Segoe UI" panose="020B0502040204020203" pitchFamily="34" charset="0"/>
              </a:rPr>
              <a:t>Lorsque vous choisissez une image ou une couleur de fond de diapositive, gardez à l'esprit l'accessibilité et un contraste adéquat.</a:t>
            </a:r>
          </a:p>
        </p:txBody>
      </p:sp>
      <p:grpSp>
        <p:nvGrpSpPr>
          <p:cNvPr id="7" name="Group">
            <a:extLst>
              <a:ext uri="{FF2B5EF4-FFF2-40B4-BE49-F238E27FC236}">
                <a16:creationId xmlns:a16="http://schemas.microsoft.com/office/drawing/2014/main" id="{417A19AB-E937-9506-1E3E-7F48474F29A0}"/>
              </a:ext>
            </a:extLst>
          </p:cNvPr>
          <p:cNvGrpSpPr/>
          <p:nvPr userDrawn="1"/>
        </p:nvGrpSpPr>
        <p:grpSpPr>
          <a:xfrm>
            <a:off x="8490093" y="214323"/>
            <a:ext cx="2871614" cy="1803750"/>
            <a:chOff x="0" y="0"/>
            <a:chExt cx="5200169" cy="3266387"/>
          </a:xfrm>
        </p:grpSpPr>
        <p:sp>
          <p:nvSpPr>
            <p:cNvPr id="8" name="Delete This Page…">
              <a:extLst>
                <a:ext uri="{FF2B5EF4-FFF2-40B4-BE49-F238E27FC236}">
                  <a16:creationId xmlns:a16="http://schemas.microsoft.com/office/drawing/2014/main" id="{0BAFB638-A767-7452-B66F-37B6801E62CA}"/>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9" name="Cancel">
              <a:extLst>
                <a:ext uri="{FF2B5EF4-FFF2-40B4-BE49-F238E27FC236}">
                  <a16:creationId xmlns:a16="http://schemas.microsoft.com/office/drawing/2014/main" id="{C496224A-485A-1877-626D-A7FEE86DCCCF}"/>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34760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TO couleurs IDFM 2">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D9B6725-8549-B5CD-01D6-EC5DA8F12A7C}"/>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C2D6368C-C754-B35C-5639-BAA2CB50814D}"/>
              </a:ext>
            </a:extLst>
          </p:cNvPr>
          <p:cNvSpPr txBox="1">
            <a:spLocks/>
          </p:cNvSpPr>
          <p:nvPr userDrawn="1"/>
        </p:nvSpPr>
        <p:spPr>
          <a:xfrm>
            <a:off x="650397" y="548680"/>
            <a:ext cx="6930768" cy="1215717"/>
          </a:xfrm>
          <a:prstGeom prst="rect">
            <a:avLst/>
          </a:prstGeom>
          <a:solidFill>
            <a:srgbClr val="FFFFFF"/>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Les couleurs </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IDFM</a:t>
            </a:r>
          </a:p>
        </p:txBody>
      </p:sp>
      <p:sp>
        <p:nvSpPr>
          <p:cNvPr id="5" name="ZoneTexte 4">
            <a:extLst>
              <a:ext uri="{FF2B5EF4-FFF2-40B4-BE49-F238E27FC236}">
                <a16:creationId xmlns:a16="http://schemas.microsoft.com/office/drawing/2014/main" id="{4D2B554E-EED4-1AA2-0806-A663D81E79A1}"/>
              </a:ext>
            </a:extLst>
          </p:cNvPr>
          <p:cNvSpPr txBox="1"/>
          <p:nvPr userDrawn="1"/>
        </p:nvSpPr>
        <p:spPr>
          <a:xfrm>
            <a:off x="650397" y="1742619"/>
            <a:ext cx="4907758" cy="246221"/>
          </a:xfrm>
          <a:prstGeom prst="rect">
            <a:avLst/>
          </a:prstGeom>
        </p:spPr>
        <p:txBody>
          <a:bodyPr vert="horz" wrap="square" lIns="91440" tIns="45720" rIns="91440" bIns="45720" rtlCol="0" anchor="ctr">
            <a:spAutoFit/>
          </a:bodyPr>
          <a:lstStyle/>
          <a:p>
            <a:pPr lvl="0"/>
            <a:r>
              <a:rPr lang="fr-FR" sz="1000" b="0" i="0" dirty="0">
                <a:solidFill>
                  <a:srgbClr val="25303B"/>
                </a:solidFill>
                <a:latin typeface="Segoe UI" panose="020B0502040204020203" pitchFamily="34" charset="0"/>
                <a:cs typeface="Segoe UI" panose="020B0502040204020203" pitchFamily="34" charset="0"/>
              </a:rPr>
              <a:t>Exemples des couleurs et associations de couleur disponible</a:t>
            </a:r>
          </a:p>
        </p:txBody>
      </p:sp>
      <p:grpSp>
        <p:nvGrpSpPr>
          <p:cNvPr id="6" name="Groupe 5">
            <a:extLst>
              <a:ext uri="{FF2B5EF4-FFF2-40B4-BE49-F238E27FC236}">
                <a16:creationId xmlns:a16="http://schemas.microsoft.com/office/drawing/2014/main" id="{DE457520-A927-E367-A277-C17682EC0F47}"/>
              </a:ext>
            </a:extLst>
          </p:cNvPr>
          <p:cNvGrpSpPr/>
          <p:nvPr userDrawn="1"/>
        </p:nvGrpSpPr>
        <p:grpSpPr>
          <a:xfrm>
            <a:off x="740405" y="2477410"/>
            <a:ext cx="2436907" cy="1370760"/>
            <a:chOff x="0" y="0"/>
            <a:chExt cx="12192000" cy="6858000"/>
          </a:xfrm>
        </p:grpSpPr>
        <p:sp>
          <p:nvSpPr>
            <p:cNvPr id="7" name="Rectangle 6">
              <a:extLst>
                <a:ext uri="{FF2B5EF4-FFF2-40B4-BE49-F238E27FC236}">
                  <a16:creationId xmlns:a16="http://schemas.microsoft.com/office/drawing/2014/main" id="{3C0E1331-385B-6C31-8244-C7A4D81BEEB8}"/>
                </a:ext>
              </a:extLst>
            </p:cNvPr>
            <p:cNvSpPr/>
            <p:nvPr userDrawn="1"/>
          </p:nvSpPr>
          <p:spPr>
            <a:xfrm>
              <a:off x="0" y="0"/>
              <a:ext cx="12192000" cy="6858000"/>
            </a:xfrm>
            <a:prstGeom prst="rect">
              <a:avLst/>
            </a:prstGeom>
            <a:solidFill>
              <a:srgbClr val="64B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a:extLst>
                <a:ext uri="{FF2B5EF4-FFF2-40B4-BE49-F238E27FC236}">
                  <a16:creationId xmlns:a16="http://schemas.microsoft.com/office/drawing/2014/main" id="{5CBFFD54-1616-511F-51CB-48E31791F068}"/>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B3D9F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9" name="Groupe 8">
            <a:extLst>
              <a:ext uri="{FF2B5EF4-FFF2-40B4-BE49-F238E27FC236}">
                <a16:creationId xmlns:a16="http://schemas.microsoft.com/office/drawing/2014/main" id="{7B066385-B44B-B94B-13B6-89411E0C929F}"/>
              </a:ext>
            </a:extLst>
          </p:cNvPr>
          <p:cNvGrpSpPr/>
          <p:nvPr userDrawn="1"/>
        </p:nvGrpSpPr>
        <p:grpSpPr>
          <a:xfrm>
            <a:off x="740405" y="4183722"/>
            <a:ext cx="2436907" cy="1370760"/>
            <a:chOff x="0" y="0"/>
            <a:chExt cx="12192000" cy="6858000"/>
          </a:xfrm>
        </p:grpSpPr>
        <p:sp>
          <p:nvSpPr>
            <p:cNvPr id="10" name="Rectangle 9">
              <a:extLst>
                <a:ext uri="{FF2B5EF4-FFF2-40B4-BE49-F238E27FC236}">
                  <a16:creationId xmlns:a16="http://schemas.microsoft.com/office/drawing/2014/main" id="{5844A1C3-911E-7FD5-A32E-4B1DB90DEFAF}"/>
                </a:ext>
              </a:extLst>
            </p:cNvPr>
            <p:cNvSpPr/>
            <p:nvPr userDrawn="1"/>
          </p:nvSpPr>
          <p:spPr>
            <a:xfrm>
              <a:off x="0" y="0"/>
              <a:ext cx="12192000" cy="6858000"/>
            </a:xfrm>
            <a:prstGeom prst="rect">
              <a:avLst/>
            </a:prstGeom>
            <a:solidFill>
              <a:srgbClr val="007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orme libre 10">
              <a:extLst>
                <a:ext uri="{FF2B5EF4-FFF2-40B4-BE49-F238E27FC236}">
                  <a16:creationId xmlns:a16="http://schemas.microsoft.com/office/drawing/2014/main" id="{DADF3C96-16F4-056F-26F2-01F2CC77466A}"/>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56B576">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2" name="Groupe 11">
            <a:extLst>
              <a:ext uri="{FF2B5EF4-FFF2-40B4-BE49-F238E27FC236}">
                <a16:creationId xmlns:a16="http://schemas.microsoft.com/office/drawing/2014/main" id="{C0F850E5-0D6B-BCBD-2BA9-3010F65AE764}"/>
              </a:ext>
            </a:extLst>
          </p:cNvPr>
          <p:cNvGrpSpPr/>
          <p:nvPr userDrawn="1"/>
        </p:nvGrpSpPr>
        <p:grpSpPr>
          <a:xfrm>
            <a:off x="3344074" y="2477410"/>
            <a:ext cx="2436907" cy="1370760"/>
            <a:chOff x="0" y="0"/>
            <a:chExt cx="12192000" cy="6858000"/>
          </a:xfrm>
        </p:grpSpPr>
        <p:sp>
          <p:nvSpPr>
            <p:cNvPr id="13" name="Rectangle 12">
              <a:extLst>
                <a:ext uri="{FF2B5EF4-FFF2-40B4-BE49-F238E27FC236}">
                  <a16:creationId xmlns:a16="http://schemas.microsoft.com/office/drawing/2014/main" id="{190D1EB9-7158-AE9A-BEB2-10BCECF72900}"/>
                </a:ext>
              </a:extLst>
            </p:cNvPr>
            <p:cNvSpPr/>
            <p:nvPr userDrawn="1"/>
          </p:nvSpPr>
          <p:spPr>
            <a:xfrm>
              <a:off x="0" y="0"/>
              <a:ext cx="12192000" cy="6858000"/>
            </a:xfrm>
            <a:prstGeom prst="rect">
              <a:avLst/>
            </a:prstGeom>
            <a:solidFill>
              <a:srgbClr val="E82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a:extLst>
                <a:ext uri="{FF2B5EF4-FFF2-40B4-BE49-F238E27FC236}">
                  <a16:creationId xmlns:a16="http://schemas.microsoft.com/office/drawing/2014/main" id="{824CAA54-6EA9-F025-448B-2687BEDB8E88}"/>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FFACB4">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5" name="Groupe 14">
            <a:extLst>
              <a:ext uri="{FF2B5EF4-FFF2-40B4-BE49-F238E27FC236}">
                <a16:creationId xmlns:a16="http://schemas.microsoft.com/office/drawing/2014/main" id="{D3582DC5-4680-F66E-9D27-E8A4DF7E86A2}"/>
              </a:ext>
            </a:extLst>
          </p:cNvPr>
          <p:cNvGrpSpPr/>
          <p:nvPr userDrawn="1"/>
        </p:nvGrpSpPr>
        <p:grpSpPr>
          <a:xfrm>
            <a:off x="3344074" y="4183722"/>
            <a:ext cx="2436907" cy="1370760"/>
            <a:chOff x="0" y="0"/>
            <a:chExt cx="12192000" cy="6858000"/>
          </a:xfrm>
        </p:grpSpPr>
        <p:sp>
          <p:nvSpPr>
            <p:cNvPr id="16" name="Rectangle 15">
              <a:extLst>
                <a:ext uri="{FF2B5EF4-FFF2-40B4-BE49-F238E27FC236}">
                  <a16:creationId xmlns:a16="http://schemas.microsoft.com/office/drawing/2014/main" id="{18895FD0-01E8-5AE3-0DF1-CEE1AE40F81B}"/>
                </a:ext>
              </a:extLst>
            </p:cNvPr>
            <p:cNvSpPr/>
            <p:nvPr userDrawn="1"/>
          </p:nvSpPr>
          <p:spPr>
            <a:xfrm>
              <a:off x="0" y="0"/>
              <a:ext cx="12192000" cy="6858000"/>
            </a:xfrm>
            <a:prstGeom prst="rect">
              <a:avLst/>
            </a:prstGeom>
            <a:solidFill>
              <a:srgbClr val="543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a:extLst>
                <a:ext uri="{FF2B5EF4-FFF2-40B4-BE49-F238E27FC236}">
                  <a16:creationId xmlns:a16="http://schemas.microsoft.com/office/drawing/2014/main" id="{91499484-16C9-2DD1-B47F-532EA8FD0243}"/>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9484C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8" name="Groupe 17">
            <a:extLst>
              <a:ext uri="{FF2B5EF4-FFF2-40B4-BE49-F238E27FC236}">
                <a16:creationId xmlns:a16="http://schemas.microsoft.com/office/drawing/2014/main" id="{3E9DEF2A-89FA-AE42-7824-576CD04A61AA}"/>
              </a:ext>
            </a:extLst>
          </p:cNvPr>
          <p:cNvGrpSpPr/>
          <p:nvPr userDrawn="1"/>
        </p:nvGrpSpPr>
        <p:grpSpPr>
          <a:xfrm>
            <a:off x="5962643" y="2477410"/>
            <a:ext cx="2436907" cy="1370760"/>
            <a:chOff x="0" y="0"/>
            <a:chExt cx="12192000" cy="6858000"/>
          </a:xfrm>
        </p:grpSpPr>
        <p:sp>
          <p:nvSpPr>
            <p:cNvPr id="19" name="Rectangle 18">
              <a:extLst>
                <a:ext uri="{FF2B5EF4-FFF2-40B4-BE49-F238E27FC236}">
                  <a16:creationId xmlns:a16="http://schemas.microsoft.com/office/drawing/2014/main" id="{0E775DE4-4FB2-806F-80B0-3A8523F9B8F7}"/>
                </a:ext>
              </a:extLst>
            </p:cNvPr>
            <p:cNvSpPr/>
            <p:nvPr userDrawn="1"/>
          </p:nvSpPr>
          <p:spPr>
            <a:xfrm>
              <a:off x="0" y="0"/>
              <a:ext cx="12192000" cy="6858000"/>
            </a:xfrm>
            <a:prstGeom prst="rect">
              <a:avLst/>
            </a:prstGeom>
            <a:solidFill>
              <a:srgbClr val="ED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a:extLst>
                <a:ext uri="{FF2B5EF4-FFF2-40B4-BE49-F238E27FC236}">
                  <a16:creationId xmlns:a16="http://schemas.microsoft.com/office/drawing/2014/main" id="{6A9B9E2B-9BAB-3729-14E1-B6A843B6AA12}"/>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F39125">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21" name="Group">
            <a:extLst>
              <a:ext uri="{FF2B5EF4-FFF2-40B4-BE49-F238E27FC236}">
                <a16:creationId xmlns:a16="http://schemas.microsoft.com/office/drawing/2014/main" id="{DDAD1B89-EFD3-0675-E8A5-5247E156D30F}"/>
              </a:ext>
            </a:extLst>
          </p:cNvPr>
          <p:cNvGrpSpPr/>
          <p:nvPr userDrawn="1"/>
        </p:nvGrpSpPr>
        <p:grpSpPr>
          <a:xfrm>
            <a:off x="8490093" y="214323"/>
            <a:ext cx="2871614" cy="1803750"/>
            <a:chOff x="0" y="0"/>
            <a:chExt cx="5200169" cy="3266387"/>
          </a:xfrm>
        </p:grpSpPr>
        <p:sp>
          <p:nvSpPr>
            <p:cNvPr id="22" name="Delete This Page…">
              <a:extLst>
                <a:ext uri="{FF2B5EF4-FFF2-40B4-BE49-F238E27FC236}">
                  <a16:creationId xmlns:a16="http://schemas.microsoft.com/office/drawing/2014/main" id="{4D490D92-B36D-10DD-5347-56B4EC126844}"/>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23" name="Cancel">
              <a:extLst>
                <a:ext uri="{FF2B5EF4-FFF2-40B4-BE49-F238E27FC236}">
                  <a16:creationId xmlns:a16="http://schemas.microsoft.com/office/drawing/2014/main" id="{62FA5A72-AC30-A360-FAFE-34CE0EF9ED95}"/>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25" name="Rectangle : coins arrondis 24">
            <a:extLst>
              <a:ext uri="{FF2B5EF4-FFF2-40B4-BE49-F238E27FC236}">
                <a16:creationId xmlns:a16="http://schemas.microsoft.com/office/drawing/2014/main" id="{69853B7A-AB13-3BC1-0DFC-AB397F3BE610}"/>
              </a:ext>
            </a:extLst>
          </p:cNvPr>
          <p:cNvSpPr/>
          <p:nvPr userDrawn="1"/>
        </p:nvSpPr>
        <p:spPr>
          <a:xfrm>
            <a:off x="740405" y="-3492690"/>
            <a:ext cx="2436907" cy="534592"/>
          </a:xfrm>
          <a:prstGeom prst="roundRect">
            <a:avLst/>
          </a:prstGeom>
          <a:solidFill>
            <a:srgbClr val="64B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0" i="0" dirty="0">
                <a:latin typeface="Segoe UI" panose="020B0502040204020203" pitchFamily="34" charset="0"/>
                <a:cs typeface="Segoe UI" panose="020B0502040204020203" pitchFamily="34" charset="0"/>
              </a:rPr>
              <a:t>64B5F6</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100%</a:t>
            </a:r>
          </a:p>
        </p:txBody>
      </p:sp>
      <p:sp>
        <p:nvSpPr>
          <p:cNvPr id="26" name="Rectangle : coins arrondis 25">
            <a:extLst>
              <a:ext uri="{FF2B5EF4-FFF2-40B4-BE49-F238E27FC236}">
                <a16:creationId xmlns:a16="http://schemas.microsoft.com/office/drawing/2014/main" id="{D9DD741E-D1C1-5919-7AC0-7C6C308D6D06}"/>
              </a:ext>
            </a:extLst>
          </p:cNvPr>
          <p:cNvSpPr/>
          <p:nvPr userDrawn="1"/>
        </p:nvSpPr>
        <p:spPr>
          <a:xfrm>
            <a:off x="1905720" y="-3420447"/>
            <a:ext cx="1131762" cy="398080"/>
          </a:xfrm>
          <a:prstGeom prst="roundRect">
            <a:avLst/>
          </a:prstGeom>
          <a:solidFill>
            <a:srgbClr val="B3D9F5">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sz="1000" b="0" i="0" dirty="0">
                <a:latin typeface="Segoe UI" panose="020B0502040204020203" pitchFamily="34" charset="0"/>
                <a:cs typeface="Segoe UI" panose="020B0502040204020203" pitchFamily="34" charset="0"/>
              </a:rPr>
              <a:t>B3D9F5</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50%</a:t>
            </a:r>
          </a:p>
        </p:txBody>
      </p:sp>
      <p:sp>
        <p:nvSpPr>
          <p:cNvPr id="27" name="Rectangle : coins arrondis 26">
            <a:extLst>
              <a:ext uri="{FF2B5EF4-FFF2-40B4-BE49-F238E27FC236}">
                <a16:creationId xmlns:a16="http://schemas.microsoft.com/office/drawing/2014/main" id="{3463FA71-3F0D-A227-88F4-FD48CCE34A4A}"/>
              </a:ext>
            </a:extLst>
          </p:cNvPr>
          <p:cNvSpPr/>
          <p:nvPr userDrawn="1"/>
        </p:nvSpPr>
        <p:spPr>
          <a:xfrm>
            <a:off x="3344116" y="-3492690"/>
            <a:ext cx="2432443" cy="534592"/>
          </a:xfrm>
          <a:prstGeom prst="roundRect">
            <a:avLst/>
          </a:prstGeom>
          <a:solidFill>
            <a:srgbClr val="FFAC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0" i="0" dirty="0">
                <a:latin typeface="Segoe UI" panose="020B0502040204020203" pitchFamily="34" charset="0"/>
                <a:cs typeface="Segoe UI" panose="020B0502040204020203" pitchFamily="34" charset="0"/>
              </a:rPr>
              <a:t>FFACB4</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100%</a:t>
            </a:r>
          </a:p>
        </p:txBody>
      </p:sp>
      <p:sp>
        <p:nvSpPr>
          <p:cNvPr id="28" name="Rectangle : coins arrondis 27">
            <a:extLst>
              <a:ext uri="{FF2B5EF4-FFF2-40B4-BE49-F238E27FC236}">
                <a16:creationId xmlns:a16="http://schemas.microsoft.com/office/drawing/2014/main" id="{19467027-1D54-22EB-F322-8978567F2FAC}"/>
              </a:ext>
            </a:extLst>
          </p:cNvPr>
          <p:cNvSpPr/>
          <p:nvPr userDrawn="1"/>
        </p:nvSpPr>
        <p:spPr>
          <a:xfrm>
            <a:off x="4513006" y="-3420447"/>
            <a:ext cx="1131762" cy="398080"/>
          </a:xfrm>
          <a:prstGeom prst="roundRect">
            <a:avLst/>
          </a:prstGeom>
          <a:solidFill>
            <a:srgbClr val="E82F69">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sz="1000" b="0" i="0" dirty="0">
                <a:latin typeface="Segoe UI" panose="020B0502040204020203" pitchFamily="34" charset="0"/>
                <a:cs typeface="Segoe UI" panose="020B0502040204020203" pitchFamily="34" charset="0"/>
              </a:rPr>
              <a:t>E82F69</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50%</a:t>
            </a:r>
          </a:p>
        </p:txBody>
      </p:sp>
      <p:sp>
        <p:nvSpPr>
          <p:cNvPr id="29" name="Rectangle : coins arrondis 28">
            <a:extLst>
              <a:ext uri="{FF2B5EF4-FFF2-40B4-BE49-F238E27FC236}">
                <a16:creationId xmlns:a16="http://schemas.microsoft.com/office/drawing/2014/main" id="{3579A5DD-AC1A-7F54-A3EA-3DD373F78F5B}"/>
              </a:ext>
            </a:extLst>
          </p:cNvPr>
          <p:cNvSpPr/>
          <p:nvPr userDrawn="1"/>
        </p:nvSpPr>
        <p:spPr>
          <a:xfrm>
            <a:off x="5962643" y="-3492690"/>
            <a:ext cx="2432443" cy="534592"/>
          </a:xfrm>
          <a:prstGeom prst="roundRect">
            <a:avLst/>
          </a:prstGeom>
          <a:solidFill>
            <a:srgbClr val="F39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0" i="0" dirty="0">
                <a:latin typeface="Segoe UI" panose="020B0502040204020203" pitchFamily="34" charset="0"/>
                <a:cs typeface="Segoe UI" panose="020B0502040204020203" pitchFamily="34" charset="0"/>
              </a:rPr>
              <a:t>F39125</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100%</a:t>
            </a:r>
          </a:p>
        </p:txBody>
      </p:sp>
      <p:sp>
        <p:nvSpPr>
          <p:cNvPr id="30" name="Rectangle : coins arrondis 29">
            <a:extLst>
              <a:ext uri="{FF2B5EF4-FFF2-40B4-BE49-F238E27FC236}">
                <a16:creationId xmlns:a16="http://schemas.microsoft.com/office/drawing/2014/main" id="{AACFF94A-AB04-7B03-20B5-55D5B5F6655E}"/>
              </a:ext>
            </a:extLst>
          </p:cNvPr>
          <p:cNvSpPr/>
          <p:nvPr userDrawn="1"/>
        </p:nvSpPr>
        <p:spPr>
          <a:xfrm>
            <a:off x="7136936" y="-3420447"/>
            <a:ext cx="1131762" cy="398080"/>
          </a:xfrm>
          <a:prstGeom prst="roundRect">
            <a:avLst/>
          </a:prstGeom>
          <a:solidFill>
            <a:srgbClr val="ED760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sz="1000" b="0" i="0" dirty="0">
                <a:latin typeface="Segoe UI" panose="020B0502040204020203" pitchFamily="34" charset="0"/>
                <a:cs typeface="Segoe UI" panose="020B0502040204020203" pitchFamily="34" charset="0"/>
              </a:rPr>
              <a:t>ED7600</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50%</a:t>
            </a:r>
          </a:p>
        </p:txBody>
      </p:sp>
      <p:sp>
        <p:nvSpPr>
          <p:cNvPr id="31" name="Rectangle : coins arrondis 30">
            <a:extLst>
              <a:ext uri="{FF2B5EF4-FFF2-40B4-BE49-F238E27FC236}">
                <a16:creationId xmlns:a16="http://schemas.microsoft.com/office/drawing/2014/main" id="{2A44BC13-2791-752D-B60F-0622C79134E6}"/>
              </a:ext>
            </a:extLst>
          </p:cNvPr>
          <p:cNvSpPr/>
          <p:nvPr userDrawn="1"/>
        </p:nvSpPr>
        <p:spPr>
          <a:xfrm>
            <a:off x="740405" y="-2680790"/>
            <a:ext cx="2436907" cy="534592"/>
          </a:xfrm>
          <a:prstGeom prst="roundRect">
            <a:avLst/>
          </a:prstGeom>
          <a:solidFill>
            <a:srgbClr val="56B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0" i="0" dirty="0">
                <a:latin typeface="Segoe UI" panose="020B0502040204020203" pitchFamily="34" charset="0"/>
                <a:cs typeface="Segoe UI" panose="020B0502040204020203" pitchFamily="34" charset="0"/>
              </a:rPr>
              <a:t>56B576</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100%</a:t>
            </a:r>
          </a:p>
        </p:txBody>
      </p:sp>
      <p:sp>
        <p:nvSpPr>
          <p:cNvPr id="32" name="Rectangle : coins arrondis 31">
            <a:extLst>
              <a:ext uri="{FF2B5EF4-FFF2-40B4-BE49-F238E27FC236}">
                <a16:creationId xmlns:a16="http://schemas.microsoft.com/office/drawing/2014/main" id="{A565BC09-60FE-F514-C67A-3B6471D0DC49}"/>
              </a:ext>
            </a:extLst>
          </p:cNvPr>
          <p:cNvSpPr/>
          <p:nvPr userDrawn="1"/>
        </p:nvSpPr>
        <p:spPr>
          <a:xfrm>
            <a:off x="1905720" y="-2608547"/>
            <a:ext cx="1131762" cy="398080"/>
          </a:xfrm>
          <a:prstGeom prst="roundRect">
            <a:avLst/>
          </a:prstGeom>
          <a:solidFill>
            <a:srgbClr val="007D44">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sz="1000" b="0" i="0" dirty="0">
                <a:latin typeface="Segoe UI" panose="020B0502040204020203" pitchFamily="34" charset="0"/>
                <a:cs typeface="Segoe UI" panose="020B0502040204020203" pitchFamily="34" charset="0"/>
              </a:rPr>
              <a:t>007D44</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50%</a:t>
            </a:r>
          </a:p>
        </p:txBody>
      </p:sp>
      <p:sp>
        <p:nvSpPr>
          <p:cNvPr id="33" name="Rectangle : coins arrondis 32">
            <a:extLst>
              <a:ext uri="{FF2B5EF4-FFF2-40B4-BE49-F238E27FC236}">
                <a16:creationId xmlns:a16="http://schemas.microsoft.com/office/drawing/2014/main" id="{C54B70C6-9A71-73A5-183E-2B161EA73FF2}"/>
              </a:ext>
            </a:extLst>
          </p:cNvPr>
          <p:cNvSpPr/>
          <p:nvPr userDrawn="1"/>
        </p:nvSpPr>
        <p:spPr>
          <a:xfrm>
            <a:off x="3344073" y="-2680790"/>
            <a:ext cx="2432486" cy="534592"/>
          </a:xfrm>
          <a:prstGeom prst="roundRect">
            <a:avLst/>
          </a:prstGeom>
          <a:solidFill>
            <a:srgbClr val="9484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b="0" i="0" dirty="0">
                <a:latin typeface="Segoe UI" panose="020B0502040204020203" pitchFamily="34" charset="0"/>
                <a:cs typeface="Segoe UI" panose="020B0502040204020203" pitchFamily="34" charset="0"/>
              </a:rPr>
              <a:t>9484C3</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100%</a:t>
            </a:r>
          </a:p>
        </p:txBody>
      </p:sp>
      <p:sp>
        <p:nvSpPr>
          <p:cNvPr id="34" name="Rectangle : coins arrondis 33">
            <a:extLst>
              <a:ext uri="{FF2B5EF4-FFF2-40B4-BE49-F238E27FC236}">
                <a16:creationId xmlns:a16="http://schemas.microsoft.com/office/drawing/2014/main" id="{05ABB89C-F61A-9750-653B-E221DFEE6969}"/>
              </a:ext>
            </a:extLst>
          </p:cNvPr>
          <p:cNvSpPr/>
          <p:nvPr userDrawn="1"/>
        </p:nvSpPr>
        <p:spPr>
          <a:xfrm>
            <a:off x="4481943" y="-2608547"/>
            <a:ext cx="1131762" cy="398080"/>
          </a:xfrm>
          <a:prstGeom prst="roundRect">
            <a:avLst/>
          </a:prstGeom>
          <a:solidFill>
            <a:srgbClr val="54319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sz="1000" b="0" i="0" dirty="0">
                <a:latin typeface="Segoe UI" panose="020B0502040204020203" pitchFamily="34" charset="0"/>
                <a:cs typeface="Segoe UI" panose="020B0502040204020203" pitchFamily="34" charset="0"/>
              </a:rPr>
              <a:t>543190</a:t>
            </a:r>
            <a:br>
              <a:rPr lang="fr-FR" sz="1000" b="0" i="0" dirty="0">
                <a:latin typeface="Segoe UI" panose="020B0502040204020203" pitchFamily="34" charset="0"/>
                <a:cs typeface="Segoe UI" panose="020B0502040204020203" pitchFamily="34" charset="0"/>
              </a:rPr>
            </a:br>
            <a:r>
              <a:rPr lang="fr-FR" sz="1000" b="0" i="0" dirty="0">
                <a:latin typeface="Segoe UI" panose="020B0502040204020203" pitchFamily="34" charset="0"/>
                <a:cs typeface="Segoe UI" panose="020B0502040204020203" pitchFamily="34" charset="0"/>
              </a:rPr>
              <a:t>opacité 50%</a:t>
            </a:r>
          </a:p>
        </p:txBody>
      </p:sp>
    </p:spTree>
    <p:extLst>
      <p:ext uri="{BB962C8B-B14F-4D97-AF65-F5344CB8AC3E}">
        <p14:creationId xmlns:p14="http://schemas.microsoft.com/office/powerpoint/2010/main" val="3445107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UTO insérer une nouvelle slid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243F21F-C255-D674-B3AE-D6D383250B94}"/>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B1B0525B-2CD6-A7C4-57CE-7305DC9B5648}"/>
              </a:ext>
            </a:extLst>
          </p:cNvPr>
          <p:cNvSpPr txBox="1">
            <a:spLocks/>
          </p:cNvSpPr>
          <p:nvPr userDrawn="1"/>
        </p:nvSpPr>
        <p:spPr>
          <a:xfrm>
            <a:off x="650397" y="525887"/>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Intégrer une nouvelle diapositives</a:t>
            </a:r>
          </a:p>
        </p:txBody>
      </p:sp>
      <p:grpSp>
        <p:nvGrpSpPr>
          <p:cNvPr id="5" name="Group">
            <a:extLst>
              <a:ext uri="{FF2B5EF4-FFF2-40B4-BE49-F238E27FC236}">
                <a16:creationId xmlns:a16="http://schemas.microsoft.com/office/drawing/2014/main" id="{C7CD1DCF-525B-B391-FC92-5032AB85A7D0}"/>
              </a:ext>
            </a:extLst>
          </p:cNvPr>
          <p:cNvGrpSpPr/>
          <p:nvPr userDrawn="1"/>
        </p:nvGrpSpPr>
        <p:grpSpPr>
          <a:xfrm>
            <a:off x="8490093" y="214323"/>
            <a:ext cx="2871614" cy="1803750"/>
            <a:chOff x="0" y="0"/>
            <a:chExt cx="5200169" cy="3266387"/>
          </a:xfrm>
        </p:grpSpPr>
        <p:sp>
          <p:nvSpPr>
            <p:cNvPr id="6" name="Delete This Page…">
              <a:extLst>
                <a:ext uri="{FF2B5EF4-FFF2-40B4-BE49-F238E27FC236}">
                  <a16:creationId xmlns:a16="http://schemas.microsoft.com/office/drawing/2014/main" id="{3466EC86-CE63-C776-9B0C-0230E86B21DA}"/>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7" name="Cancel">
              <a:extLst>
                <a:ext uri="{FF2B5EF4-FFF2-40B4-BE49-F238E27FC236}">
                  <a16:creationId xmlns:a16="http://schemas.microsoft.com/office/drawing/2014/main" id="{979CFE41-7785-7932-1BDC-4D246C6F0210}"/>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63309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UTO SLIDES INTRO">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0D768865-644A-7B8F-7BFC-7ED0D660C8C5}"/>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421E31CC-43F4-B746-DF71-0EE3719EE34C}"/>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d’introduction</a:t>
            </a:r>
          </a:p>
        </p:txBody>
      </p:sp>
      <p:grpSp>
        <p:nvGrpSpPr>
          <p:cNvPr id="5" name="Group">
            <a:extLst>
              <a:ext uri="{FF2B5EF4-FFF2-40B4-BE49-F238E27FC236}">
                <a16:creationId xmlns:a16="http://schemas.microsoft.com/office/drawing/2014/main" id="{0697516A-CEE1-4352-784C-1262AD4ACE52}"/>
              </a:ext>
            </a:extLst>
          </p:cNvPr>
          <p:cNvGrpSpPr/>
          <p:nvPr userDrawn="1"/>
        </p:nvGrpSpPr>
        <p:grpSpPr>
          <a:xfrm>
            <a:off x="8490093" y="214323"/>
            <a:ext cx="2871614" cy="1803750"/>
            <a:chOff x="0" y="0"/>
            <a:chExt cx="5200169" cy="3266387"/>
          </a:xfrm>
        </p:grpSpPr>
        <p:sp>
          <p:nvSpPr>
            <p:cNvPr id="6" name="Delete This Page…">
              <a:extLst>
                <a:ext uri="{FF2B5EF4-FFF2-40B4-BE49-F238E27FC236}">
                  <a16:creationId xmlns:a16="http://schemas.microsoft.com/office/drawing/2014/main" id="{C2E0B931-432B-8489-F608-C59356BBE471}"/>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7" name="Cancel">
              <a:extLst>
                <a:ext uri="{FF2B5EF4-FFF2-40B4-BE49-F238E27FC236}">
                  <a16:creationId xmlns:a16="http://schemas.microsoft.com/office/drawing/2014/main" id="{76C7750D-9321-D9A2-E641-130F92B818E7}"/>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908058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UTO utilisation du bleu">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EBB758D-E6C0-EA43-336D-D81524563D11}"/>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43D1BE67-2E6F-175A-674C-5C74114CBDBA}"/>
              </a:ext>
            </a:extLst>
          </p:cNvPr>
          <p:cNvSpPr txBox="1">
            <a:spLocks/>
          </p:cNvSpPr>
          <p:nvPr userDrawn="1"/>
        </p:nvSpPr>
        <p:spPr>
          <a:xfrm>
            <a:off x="650397" y="548680"/>
            <a:ext cx="6930768" cy="1215717"/>
          </a:xfrm>
          <a:prstGeom prst="rect">
            <a:avLst/>
          </a:prstGeom>
          <a:solidFill>
            <a:srgbClr val="FFFFFF"/>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Le bleu</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IDFM identitaire</a:t>
            </a:r>
          </a:p>
        </p:txBody>
      </p:sp>
      <p:grpSp>
        <p:nvGrpSpPr>
          <p:cNvPr id="5" name="Groupe 4">
            <a:extLst>
              <a:ext uri="{FF2B5EF4-FFF2-40B4-BE49-F238E27FC236}">
                <a16:creationId xmlns:a16="http://schemas.microsoft.com/office/drawing/2014/main" id="{F70C7423-BE20-2AA3-E2C8-6453D805D7FF}"/>
              </a:ext>
            </a:extLst>
          </p:cNvPr>
          <p:cNvGrpSpPr/>
          <p:nvPr userDrawn="1"/>
        </p:nvGrpSpPr>
        <p:grpSpPr>
          <a:xfrm>
            <a:off x="740405" y="2349462"/>
            <a:ext cx="3330370" cy="1873333"/>
            <a:chOff x="0" y="0"/>
            <a:chExt cx="12192000" cy="6858000"/>
          </a:xfrm>
        </p:grpSpPr>
        <p:sp>
          <p:nvSpPr>
            <p:cNvPr id="6" name="Rectangle 5">
              <a:extLst>
                <a:ext uri="{FF2B5EF4-FFF2-40B4-BE49-F238E27FC236}">
                  <a16:creationId xmlns:a16="http://schemas.microsoft.com/office/drawing/2014/main" id="{9D5E4A0F-5837-39DA-B3F3-EBCE1E4787FE}"/>
                </a:ext>
              </a:extLst>
            </p:cNvPr>
            <p:cNvSpPr/>
            <p:nvPr userDrawn="1"/>
          </p:nvSpPr>
          <p:spPr>
            <a:xfrm>
              <a:off x="0" y="0"/>
              <a:ext cx="12192000" cy="6858000"/>
            </a:xfrm>
            <a:prstGeom prst="rect">
              <a:avLst/>
            </a:prstGeom>
            <a:solidFill>
              <a:srgbClr val="64B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a:extLst>
                <a:ext uri="{FF2B5EF4-FFF2-40B4-BE49-F238E27FC236}">
                  <a16:creationId xmlns:a16="http://schemas.microsoft.com/office/drawing/2014/main" id="{8C4856D7-7050-43F2-E42C-B658AA82FD2C}"/>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B3D9F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8" name="Group">
            <a:extLst>
              <a:ext uri="{FF2B5EF4-FFF2-40B4-BE49-F238E27FC236}">
                <a16:creationId xmlns:a16="http://schemas.microsoft.com/office/drawing/2014/main" id="{DAB85263-FE0C-FE9C-E967-5149AAC5628B}"/>
              </a:ext>
            </a:extLst>
          </p:cNvPr>
          <p:cNvGrpSpPr/>
          <p:nvPr userDrawn="1"/>
        </p:nvGrpSpPr>
        <p:grpSpPr>
          <a:xfrm>
            <a:off x="8490093" y="214323"/>
            <a:ext cx="2871614" cy="1803750"/>
            <a:chOff x="0" y="0"/>
            <a:chExt cx="5200169" cy="3266387"/>
          </a:xfrm>
        </p:grpSpPr>
        <p:sp>
          <p:nvSpPr>
            <p:cNvPr id="9" name="Delete This Page…">
              <a:extLst>
                <a:ext uri="{FF2B5EF4-FFF2-40B4-BE49-F238E27FC236}">
                  <a16:creationId xmlns:a16="http://schemas.microsoft.com/office/drawing/2014/main" id="{8CECF79E-97D9-BEDA-BE81-AD1BE994C294}"/>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10" name="Cancel">
              <a:extLst>
                <a:ext uri="{FF2B5EF4-FFF2-40B4-BE49-F238E27FC236}">
                  <a16:creationId xmlns:a16="http://schemas.microsoft.com/office/drawing/2014/main" id="{CBB33367-67FE-2ADB-EB7C-4F5B8620D2A7}"/>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11" name="ZoneTexte 10">
            <a:extLst>
              <a:ext uri="{FF2B5EF4-FFF2-40B4-BE49-F238E27FC236}">
                <a16:creationId xmlns:a16="http://schemas.microsoft.com/office/drawing/2014/main" id="{C15DD317-D99A-7526-E03F-F77E712937D5}"/>
              </a:ext>
            </a:extLst>
          </p:cNvPr>
          <p:cNvSpPr txBox="1"/>
          <p:nvPr userDrawn="1"/>
        </p:nvSpPr>
        <p:spPr>
          <a:xfrm>
            <a:off x="4700845" y="2967335"/>
            <a:ext cx="4907758" cy="923330"/>
          </a:xfrm>
          <a:prstGeom prst="rect">
            <a:avLst/>
          </a:prstGeom>
        </p:spPr>
        <p:txBody>
          <a:bodyPr vert="horz" wrap="square" lIns="91440" tIns="45720" rIns="91440" bIns="45720" rtlCol="0" anchor="ctr">
            <a:spAutoFit/>
          </a:bodyPr>
          <a:lstStyle/>
          <a:p>
            <a:pPr lvl="0"/>
            <a:r>
              <a:rPr lang="fr-FR" sz="1800" b="0" i="0" dirty="0">
                <a:solidFill>
                  <a:srgbClr val="25303B"/>
                </a:solidFill>
                <a:latin typeface="Segoe UI" panose="020B0502040204020203" pitchFamily="34" charset="0"/>
                <a:cs typeface="Segoe UI" panose="020B0502040204020203" pitchFamily="34" charset="0"/>
              </a:rPr>
              <a:t>NB : </a:t>
            </a:r>
            <a:r>
              <a:rPr lang="fr-FR" sz="1800" b="1" i="0" dirty="0">
                <a:solidFill>
                  <a:srgbClr val="25303B"/>
                </a:solidFill>
                <a:latin typeface="Segoe UI" panose="020B0502040204020203" pitchFamily="34" charset="0"/>
                <a:cs typeface="Segoe UI" panose="020B0502040204020203" pitchFamily="34" charset="0"/>
              </a:rPr>
              <a:t>Les diapositives d’introduction</a:t>
            </a:r>
            <a:r>
              <a:rPr lang="fr-FR" sz="1800" b="0" i="0" dirty="0">
                <a:solidFill>
                  <a:srgbClr val="25303B"/>
                </a:solidFill>
                <a:latin typeface="Segoe UI" panose="020B0502040204020203" pitchFamily="34" charset="0"/>
                <a:cs typeface="Segoe UI" panose="020B0502040204020203" pitchFamily="34" charset="0"/>
              </a:rPr>
              <a:t> doivent toujours être bleu IDFM pour que le document soit suffisamment identitaire</a:t>
            </a:r>
          </a:p>
        </p:txBody>
      </p:sp>
      <p:grpSp>
        <p:nvGrpSpPr>
          <p:cNvPr id="12" name="Groupe 11">
            <a:extLst>
              <a:ext uri="{FF2B5EF4-FFF2-40B4-BE49-F238E27FC236}">
                <a16:creationId xmlns:a16="http://schemas.microsoft.com/office/drawing/2014/main" id="{23D8EE58-CC9A-205D-52F8-58FCE3C4E003}"/>
              </a:ext>
            </a:extLst>
          </p:cNvPr>
          <p:cNvGrpSpPr/>
          <p:nvPr userDrawn="1"/>
        </p:nvGrpSpPr>
        <p:grpSpPr>
          <a:xfrm>
            <a:off x="740405" y="4938392"/>
            <a:ext cx="5895655" cy="785862"/>
            <a:chOff x="740405" y="3924055"/>
            <a:chExt cx="10283651" cy="1370760"/>
          </a:xfrm>
        </p:grpSpPr>
        <p:grpSp>
          <p:nvGrpSpPr>
            <p:cNvPr id="13" name="Groupe 12">
              <a:extLst>
                <a:ext uri="{FF2B5EF4-FFF2-40B4-BE49-F238E27FC236}">
                  <a16:creationId xmlns:a16="http://schemas.microsoft.com/office/drawing/2014/main" id="{EB2EDD7D-1341-E869-E28E-D73F415D1ECF}"/>
                </a:ext>
              </a:extLst>
            </p:cNvPr>
            <p:cNvGrpSpPr/>
            <p:nvPr/>
          </p:nvGrpSpPr>
          <p:grpSpPr>
            <a:xfrm>
              <a:off x="740405" y="3924055"/>
              <a:ext cx="2436907" cy="1370760"/>
              <a:chOff x="0" y="0"/>
              <a:chExt cx="12192000" cy="6858000"/>
            </a:xfrm>
          </p:grpSpPr>
          <p:sp>
            <p:nvSpPr>
              <p:cNvPr id="23" name="Rectangle 22">
                <a:extLst>
                  <a:ext uri="{FF2B5EF4-FFF2-40B4-BE49-F238E27FC236}">
                    <a16:creationId xmlns:a16="http://schemas.microsoft.com/office/drawing/2014/main" id="{34E72FF3-CBC1-B3B9-E354-8220306E6A27}"/>
                  </a:ext>
                </a:extLst>
              </p:cNvPr>
              <p:cNvSpPr/>
              <p:nvPr userDrawn="1"/>
            </p:nvSpPr>
            <p:spPr>
              <a:xfrm>
                <a:off x="0" y="0"/>
                <a:ext cx="12192000" cy="6858000"/>
              </a:xfrm>
              <a:prstGeom prst="rect">
                <a:avLst/>
              </a:prstGeom>
              <a:solidFill>
                <a:srgbClr val="007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a:extLst>
                  <a:ext uri="{FF2B5EF4-FFF2-40B4-BE49-F238E27FC236}">
                    <a16:creationId xmlns:a16="http://schemas.microsoft.com/office/drawing/2014/main" id="{BA9A0DCE-F9EC-0953-9031-0F9C7E9AF170}"/>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56B57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4" name="Groupe 13">
              <a:extLst>
                <a:ext uri="{FF2B5EF4-FFF2-40B4-BE49-F238E27FC236}">
                  <a16:creationId xmlns:a16="http://schemas.microsoft.com/office/drawing/2014/main" id="{3173AF9F-9F6E-39B5-073D-E61925A0BC97}"/>
                </a:ext>
              </a:extLst>
            </p:cNvPr>
            <p:cNvGrpSpPr/>
            <p:nvPr/>
          </p:nvGrpSpPr>
          <p:grpSpPr>
            <a:xfrm>
              <a:off x="8587149" y="3924055"/>
              <a:ext cx="2436907" cy="1370760"/>
              <a:chOff x="0" y="0"/>
              <a:chExt cx="12192000" cy="6858000"/>
            </a:xfrm>
          </p:grpSpPr>
          <p:sp>
            <p:nvSpPr>
              <p:cNvPr id="21" name="Rectangle 20">
                <a:extLst>
                  <a:ext uri="{FF2B5EF4-FFF2-40B4-BE49-F238E27FC236}">
                    <a16:creationId xmlns:a16="http://schemas.microsoft.com/office/drawing/2014/main" id="{AD9F462A-1DEE-6F4E-9BDB-A04AB965F369}"/>
                  </a:ext>
                </a:extLst>
              </p:cNvPr>
              <p:cNvSpPr/>
              <p:nvPr userDrawn="1"/>
            </p:nvSpPr>
            <p:spPr>
              <a:xfrm>
                <a:off x="0" y="0"/>
                <a:ext cx="12192000" cy="6858000"/>
              </a:xfrm>
              <a:prstGeom prst="rect">
                <a:avLst/>
              </a:prstGeom>
              <a:solidFill>
                <a:srgbClr val="E82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a:extLst>
                  <a:ext uri="{FF2B5EF4-FFF2-40B4-BE49-F238E27FC236}">
                    <a16:creationId xmlns:a16="http://schemas.microsoft.com/office/drawing/2014/main" id="{86AC7327-6A83-0984-F04A-F5B198ACADBA}"/>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FFACB4">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5" name="Groupe 14">
              <a:extLst>
                <a:ext uri="{FF2B5EF4-FFF2-40B4-BE49-F238E27FC236}">
                  <a16:creationId xmlns:a16="http://schemas.microsoft.com/office/drawing/2014/main" id="{5097E249-47C3-B81B-EF04-F94A22739606}"/>
                </a:ext>
              </a:extLst>
            </p:cNvPr>
            <p:cNvGrpSpPr/>
            <p:nvPr/>
          </p:nvGrpSpPr>
          <p:grpSpPr>
            <a:xfrm>
              <a:off x="3344074" y="3924055"/>
              <a:ext cx="2436907" cy="1370760"/>
              <a:chOff x="0" y="0"/>
              <a:chExt cx="12192000" cy="6858000"/>
            </a:xfrm>
          </p:grpSpPr>
          <p:sp>
            <p:nvSpPr>
              <p:cNvPr id="19" name="Rectangle 18">
                <a:extLst>
                  <a:ext uri="{FF2B5EF4-FFF2-40B4-BE49-F238E27FC236}">
                    <a16:creationId xmlns:a16="http://schemas.microsoft.com/office/drawing/2014/main" id="{4FB61734-DE41-8DE2-E843-60CECCBBD324}"/>
                  </a:ext>
                </a:extLst>
              </p:cNvPr>
              <p:cNvSpPr/>
              <p:nvPr userDrawn="1"/>
            </p:nvSpPr>
            <p:spPr>
              <a:xfrm>
                <a:off x="0" y="0"/>
                <a:ext cx="12192000" cy="6858000"/>
              </a:xfrm>
              <a:prstGeom prst="rect">
                <a:avLst/>
              </a:prstGeom>
              <a:solidFill>
                <a:srgbClr val="543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a:extLst>
                  <a:ext uri="{FF2B5EF4-FFF2-40B4-BE49-F238E27FC236}">
                    <a16:creationId xmlns:a16="http://schemas.microsoft.com/office/drawing/2014/main" id="{782123CB-95FE-D9F6-A71F-C963AFEACC98}"/>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9484C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nvGrpSpPr>
            <p:cNvPr id="16" name="Groupe 15">
              <a:extLst>
                <a:ext uri="{FF2B5EF4-FFF2-40B4-BE49-F238E27FC236}">
                  <a16:creationId xmlns:a16="http://schemas.microsoft.com/office/drawing/2014/main" id="{4E5DA520-12E4-14F9-3539-EEF338E8E82C}"/>
                </a:ext>
              </a:extLst>
            </p:cNvPr>
            <p:cNvGrpSpPr/>
            <p:nvPr/>
          </p:nvGrpSpPr>
          <p:grpSpPr>
            <a:xfrm>
              <a:off x="5968580" y="3924055"/>
              <a:ext cx="2436907" cy="1370760"/>
              <a:chOff x="0" y="0"/>
              <a:chExt cx="12192000" cy="6858000"/>
            </a:xfrm>
          </p:grpSpPr>
          <p:sp>
            <p:nvSpPr>
              <p:cNvPr id="17" name="Rectangle 16">
                <a:extLst>
                  <a:ext uri="{FF2B5EF4-FFF2-40B4-BE49-F238E27FC236}">
                    <a16:creationId xmlns:a16="http://schemas.microsoft.com/office/drawing/2014/main" id="{CD1DB4E1-4399-C4DD-C274-5972A9C14892}"/>
                  </a:ext>
                </a:extLst>
              </p:cNvPr>
              <p:cNvSpPr/>
              <p:nvPr userDrawn="1"/>
            </p:nvSpPr>
            <p:spPr>
              <a:xfrm>
                <a:off x="0" y="0"/>
                <a:ext cx="12192000" cy="6858000"/>
              </a:xfrm>
              <a:prstGeom prst="rect">
                <a:avLst/>
              </a:prstGeom>
              <a:solidFill>
                <a:srgbClr val="ED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a:extLst>
                  <a:ext uri="{FF2B5EF4-FFF2-40B4-BE49-F238E27FC236}">
                    <a16:creationId xmlns:a16="http://schemas.microsoft.com/office/drawing/2014/main" id="{858C786F-9AA4-60CE-7C42-FEBD8DB4CCC1}"/>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F3912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grpSp>
      </p:grpSp>
      <p:cxnSp>
        <p:nvCxnSpPr>
          <p:cNvPr id="25" name="Connecteur droit 24">
            <a:extLst>
              <a:ext uri="{FF2B5EF4-FFF2-40B4-BE49-F238E27FC236}">
                <a16:creationId xmlns:a16="http://schemas.microsoft.com/office/drawing/2014/main" id="{4827CE83-E974-5CD5-6CF0-56548253AACF}"/>
              </a:ext>
            </a:extLst>
          </p:cNvPr>
          <p:cNvCxnSpPr/>
          <p:nvPr userDrawn="1"/>
        </p:nvCxnSpPr>
        <p:spPr>
          <a:xfrm flipV="1">
            <a:off x="740405" y="4938392"/>
            <a:ext cx="1397088" cy="785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8BA13AB-9B60-6AAE-F215-0AB4478BF81F}"/>
              </a:ext>
            </a:extLst>
          </p:cNvPr>
          <p:cNvCxnSpPr/>
          <p:nvPr userDrawn="1"/>
        </p:nvCxnSpPr>
        <p:spPr>
          <a:xfrm flipV="1">
            <a:off x="2233449" y="4938392"/>
            <a:ext cx="1397088" cy="785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536BCDF-4EF8-83A1-7AC0-3A7B33E7608B}"/>
              </a:ext>
            </a:extLst>
          </p:cNvPr>
          <p:cNvCxnSpPr/>
          <p:nvPr userDrawn="1"/>
        </p:nvCxnSpPr>
        <p:spPr>
          <a:xfrm flipV="1">
            <a:off x="3740781" y="4938392"/>
            <a:ext cx="1397088" cy="785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D2191E5-D1BA-BB5F-64A6-F94CE9EE1099}"/>
              </a:ext>
            </a:extLst>
          </p:cNvPr>
          <p:cNvCxnSpPr/>
          <p:nvPr userDrawn="1"/>
        </p:nvCxnSpPr>
        <p:spPr>
          <a:xfrm flipV="1">
            <a:off x="5233825" y="4938392"/>
            <a:ext cx="1397088" cy="785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077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UTO TRANSITION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26239CB-9A0E-548A-4921-6DC17535E6DE}"/>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D62E4AF0-757F-0B3C-4231-BFAC16BA7E5E}"/>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de transitions</a:t>
            </a:r>
          </a:p>
        </p:txBody>
      </p:sp>
      <p:grpSp>
        <p:nvGrpSpPr>
          <p:cNvPr id="5" name="Group">
            <a:extLst>
              <a:ext uri="{FF2B5EF4-FFF2-40B4-BE49-F238E27FC236}">
                <a16:creationId xmlns:a16="http://schemas.microsoft.com/office/drawing/2014/main" id="{E6407675-62B4-8C44-525E-1D73A6487447}"/>
              </a:ext>
            </a:extLst>
          </p:cNvPr>
          <p:cNvGrpSpPr/>
          <p:nvPr userDrawn="1"/>
        </p:nvGrpSpPr>
        <p:grpSpPr>
          <a:xfrm>
            <a:off x="8490093" y="214323"/>
            <a:ext cx="2871614" cy="1803750"/>
            <a:chOff x="0" y="0"/>
            <a:chExt cx="5200169" cy="3266387"/>
          </a:xfrm>
        </p:grpSpPr>
        <p:sp>
          <p:nvSpPr>
            <p:cNvPr id="6" name="Delete This Page…">
              <a:extLst>
                <a:ext uri="{FF2B5EF4-FFF2-40B4-BE49-F238E27FC236}">
                  <a16:creationId xmlns:a16="http://schemas.microsoft.com/office/drawing/2014/main" id="{70BC2C5F-C2B0-381C-E395-369A6B58AA72}"/>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7" name="Cancel">
              <a:extLst>
                <a:ext uri="{FF2B5EF4-FFF2-40B4-BE49-F238E27FC236}">
                  <a16:creationId xmlns:a16="http://schemas.microsoft.com/office/drawing/2014/main" id="{D99E4399-017F-8767-7C02-DC113750D94D}"/>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7164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4D637-D8E1-B995-3B4E-F4E4FAD42C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810C95-9637-B54D-AD7C-0E0922970B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741FD02-C871-FA68-3598-33B5D2F41F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196B40F-5236-5B04-0B5A-331A46026AC5}"/>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6" name="Espace réservé du pied de page 5">
            <a:extLst>
              <a:ext uri="{FF2B5EF4-FFF2-40B4-BE49-F238E27FC236}">
                <a16:creationId xmlns:a16="http://schemas.microsoft.com/office/drawing/2014/main" id="{76998497-45A6-9C77-C527-39551DE51C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91BED2-7A66-66CE-C77C-8E84F10BDC6D}"/>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1748616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UTO choix transitions">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D4A8E079-6A42-C717-CE24-908C7B59CA77}"/>
              </a:ext>
            </a:extLst>
          </p:cNvPr>
          <p:cNvPicPr>
            <a:picLocks noChangeAspect="1"/>
          </p:cNvPicPr>
          <p:nvPr userDrawn="1"/>
        </p:nvPicPr>
        <p:blipFill>
          <a:blip r:embed="rId2"/>
          <a:stretch>
            <a:fillRect/>
          </a:stretch>
        </p:blipFill>
        <p:spPr>
          <a:xfrm>
            <a:off x="4205791" y="3217664"/>
            <a:ext cx="2610290" cy="2371576"/>
          </a:xfrm>
          <a:prstGeom prst="rect">
            <a:avLst/>
          </a:prstGeom>
        </p:spPr>
      </p:pic>
      <p:sp>
        <p:nvSpPr>
          <p:cNvPr id="2" name="Rectangle : coins arrondis 1">
            <a:extLst>
              <a:ext uri="{FF2B5EF4-FFF2-40B4-BE49-F238E27FC236}">
                <a16:creationId xmlns:a16="http://schemas.microsoft.com/office/drawing/2014/main" id="{BB690D8F-D4B1-4B12-FB34-10FFC1B82FFB}"/>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052EEE00-C237-F0F3-C8FE-D16C9C2C39A4}"/>
              </a:ext>
            </a:extLst>
          </p:cNvPr>
          <p:cNvSpPr txBox="1">
            <a:spLocks/>
          </p:cNvSpPr>
          <p:nvPr userDrawn="1"/>
        </p:nvSpPr>
        <p:spPr>
          <a:xfrm>
            <a:off x="650397" y="548680"/>
            <a:ext cx="6930768" cy="1215717"/>
          </a:xfrm>
          <a:prstGeom prst="rect">
            <a:avLst/>
          </a:prstGeom>
          <a:solidFill>
            <a:srgbClr val="FFFFFF"/>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Différents choix de diapositive de transition</a:t>
            </a:r>
          </a:p>
        </p:txBody>
      </p:sp>
      <p:grpSp>
        <p:nvGrpSpPr>
          <p:cNvPr id="4" name="Group">
            <a:extLst>
              <a:ext uri="{FF2B5EF4-FFF2-40B4-BE49-F238E27FC236}">
                <a16:creationId xmlns:a16="http://schemas.microsoft.com/office/drawing/2014/main" id="{F0DFD208-AF05-972C-E5C3-725DAC7AEB43}"/>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521F6237-0C71-C93C-9719-27E9BB57A12F}"/>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F9DA0CDE-1567-19C3-37EF-3C4016E2F85E}"/>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7" name="ZoneTexte 6">
            <a:extLst>
              <a:ext uri="{FF2B5EF4-FFF2-40B4-BE49-F238E27FC236}">
                <a16:creationId xmlns:a16="http://schemas.microsoft.com/office/drawing/2014/main" id="{56288E3B-5B29-56D0-F81C-39945EA3117E}"/>
              </a:ext>
            </a:extLst>
          </p:cNvPr>
          <p:cNvSpPr txBox="1"/>
          <p:nvPr userDrawn="1"/>
        </p:nvSpPr>
        <p:spPr>
          <a:xfrm>
            <a:off x="650397" y="1742619"/>
            <a:ext cx="4907758" cy="246221"/>
          </a:xfrm>
          <a:prstGeom prst="rect">
            <a:avLst/>
          </a:prstGeom>
        </p:spPr>
        <p:txBody>
          <a:bodyPr vert="horz" wrap="square" lIns="91440" tIns="45720" rIns="91440" bIns="45720" rtlCol="0" anchor="ctr">
            <a:spAutoFit/>
          </a:bodyPr>
          <a:lstStyle/>
          <a:p>
            <a:pPr lvl="0"/>
            <a:r>
              <a:rPr lang="fr-FR" sz="1000" b="0" i="0" dirty="0">
                <a:solidFill>
                  <a:srgbClr val="25303B"/>
                </a:solidFill>
                <a:latin typeface="Segoe UI" panose="020B0502040204020203" pitchFamily="34" charset="0"/>
                <a:cs typeface="Segoe UI" panose="020B0502040204020203" pitchFamily="34" charset="0"/>
              </a:rPr>
              <a:t>Exemples des couleurs et associations de couleur disponible</a:t>
            </a:r>
          </a:p>
        </p:txBody>
      </p:sp>
      <p:pic>
        <p:nvPicPr>
          <p:cNvPr id="8" name="Image 7" descr="Une image contenant texte, Police, ligne, capture d’écran&#10;&#10;Description générée automatiquement">
            <a:extLst>
              <a:ext uri="{FF2B5EF4-FFF2-40B4-BE49-F238E27FC236}">
                <a16:creationId xmlns:a16="http://schemas.microsoft.com/office/drawing/2014/main" id="{F04F8732-63CD-5F4A-4FD9-B1509EAB540B}"/>
              </a:ext>
            </a:extLst>
          </p:cNvPr>
          <p:cNvPicPr>
            <a:picLocks noChangeAspect="1"/>
          </p:cNvPicPr>
          <p:nvPr userDrawn="1"/>
        </p:nvPicPr>
        <p:blipFill rotWithShape="1">
          <a:blip r:embed="rId3"/>
          <a:srcRect r="34768" b="15355"/>
          <a:stretch/>
        </p:blipFill>
        <p:spPr>
          <a:xfrm>
            <a:off x="667384" y="3034765"/>
            <a:ext cx="1873221" cy="788469"/>
          </a:xfrm>
          <a:prstGeom prst="rect">
            <a:avLst/>
          </a:prstGeom>
        </p:spPr>
      </p:pic>
      <p:sp>
        <p:nvSpPr>
          <p:cNvPr id="16" name="Rectangle 15">
            <a:extLst>
              <a:ext uri="{FF2B5EF4-FFF2-40B4-BE49-F238E27FC236}">
                <a16:creationId xmlns:a16="http://schemas.microsoft.com/office/drawing/2014/main" id="{C6D2908C-4FA5-6238-F623-ABC05FE09F5B}"/>
              </a:ext>
            </a:extLst>
          </p:cNvPr>
          <p:cNvSpPr/>
          <p:nvPr userDrawn="1"/>
        </p:nvSpPr>
        <p:spPr>
          <a:xfrm>
            <a:off x="1280465" y="3399445"/>
            <a:ext cx="405046" cy="5281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66564B3C-3C40-BC2B-F522-BBE5E03ED2D3}"/>
              </a:ext>
            </a:extLst>
          </p:cNvPr>
          <p:cNvSpPr txBox="1"/>
          <p:nvPr userDrawn="1"/>
        </p:nvSpPr>
        <p:spPr>
          <a:xfrm>
            <a:off x="650397" y="2557215"/>
            <a:ext cx="1890208" cy="400110"/>
          </a:xfrm>
          <a:prstGeom prst="rect">
            <a:avLst/>
          </a:prstGeom>
        </p:spPr>
        <p:txBody>
          <a:bodyPr vert="horz" wrap="square" lIns="91440" tIns="45720" rIns="91440" bIns="45720" rtlCol="0" anchor="ctr">
            <a:spAutoFit/>
          </a:bodyPr>
          <a:lstStyle/>
          <a:p>
            <a:pPr marL="228600" lvl="0" indent="-228600">
              <a:buFont typeface="+mj-lt"/>
              <a:buAutoNum type="arabicPeriod"/>
            </a:pPr>
            <a:r>
              <a:rPr lang="fr-FR" sz="1000" b="0" i="0" dirty="0">
                <a:solidFill>
                  <a:srgbClr val="25303B"/>
                </a:solidFill>
                <a:latin typeface="Segoe UI" panose="020B0502040204020203" pitchFamily="34" charset="0"/>
                <a:cs typeface="Segoe UI" panose="020B0502040204020203" pitchFamily="34" charset="0"/>
              </a:rPr>
              <a:t>Créer une nouvelle diapositive</a:t>
            </a:r>
          </a:p>
        </p:txBody>
      </p:sp>
      <p:sp>
        <p:nvSpPr>
          <p:cNvPr id="18" name="ZoneTexte 17">
            <a:extLst>
              <a:ext uri="{FF2B5EF4-FFF2-40B4-BE49-F238E27FC236}">
                <a16:creationId xmlns:a16="http://schemas.microsoft.com/office/drawing/2014/main" id="{24274A88-F8D4-97DF-12BA-EA7E62FEEC32}"/>
              </a:ext>
            </a:extLst>
          </p:cNvPr>
          <p:cNvSpPr txBox="1"/>
          <p:nvPr userDrawn="1"/>
        </p:nvSpPr>
        <p:spPr>
          <a:xfrm>
            <a:off x="4133856" y="2557215"/>
            <a:ext cx="2205244" cy="400110"/>
          </a:xfrm>
          <a:prstGeom prst="rect">
            <a:avLst/>
          </a:prstGeom>
        </p:spPr>
        <p:txBody>
          <a:bodyPr vert="horz" wrap="square" lIns="91440" tIns="45720" rIns="91440" bIns="45720" rtlCol="0" anchor="ctr">
            <a:spAutoFit/>
          </a:bodyPr>
          <a:lstStyle/>
          <a:p>
            <a:pPr marL="228600" lvl="0" indent="-228600">
              <a:buFont typeface="+mj-lt"/>
              <a:buAutoNum type="arabicPeriod" startAt="2"/>
            </a:pPr>
            <a:r>
              <a:rPr lang="fr-FR" sz="1000" b="0" i="0" dirty="0">
                <a:solidFill>
                  <a:srgbClr val="25303B"/>
                </a:solidFill>
                <a:latin typeface="Segoe UI" panose="020B0502040204020203" pitchFamily="34" charset="0"/>
                <a:cs typeface="Segoe UI" panose="020B0502040204020203" pitchFamily="34" charset="0"/>
              </a:rPr>
              <a:t>Choisir parmi les diapositives la couleur souhaitée </a:t>
            </a:r>
          </a:p>
        </p:txBody>
      </p:sp>
      <p:sp>
        <p:nvSpPr>
          <p:cNvPr id="19" name="Rectangle 18">
            <a:extLst>
              <a:ext uri="{FF2B5EF4-FFF2-40B4-BE49-F238E27FC236}">
                <a16:creationId xmlns:a16="http://schemas.microsoft.com/office/drawing/2014/main" id="{F7E6CAF0-4D77-EF41-AD2D-921A986D696E}"/>
              </a:ext>
            </a:extLst>
          </p:cNvPr>
          <p:cNvSpPr/>
          <p:nvPr userDrawn="1"/>
        </p:nvSpPr>
        <p:spPr>
          <a:xfrm>
            <a:off x="4745851" y="4243906"/>
            <a:ext cx="1980220" cy="4452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67959D3D-58A7-0F3A-CC9B-F29CD336B5C1}"/>
              </a:ext>
            </a:extLst>
          </p:cNvPr>
          <p:cNvSpPr/>
          <p:nvPr userDrawn="1"/>
        </p:nvSpPr>
        <p:spPr>
          <a:xfrm>
            <a:off x="4224212" y="4689139"/>
            <a:ext cx="2501857" cy="4452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a droite 20">
            <a:extLst>
              <a:ext uri="{FF2B5EF4-FFF2-40B4-BE49-F238E27FC236}">
                <a16:creationId xmlns:a16="http://schemas.microsoft.com/office/drawing/2014/main" id="{D0A35FA3-169C-7214-AEED-D0F5678C4B3E}"/>
              </a:ext>
            </a:extLst>
          </p:cNvPr>
          <p:cNvSpPr/>
          <p:nvPr userDrawn="1"/>
        </p:nvSpPr>
        <p:spPr>
          <a:xfrm>
            <a:off x="2892359" y="2957325"/>
            <a:ext cx="918525" cy="956797"/>
          </a:xfrm>
          <a:prstGeom prst="rightArrow">
            <a:avLst/>
          </a:prstGeom>
          <a:solidFill>
            <a:srgbClr val="B3D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EE94FCEE-084A-C697-3B4E-C24F7936783D}"/>
              </a:ext>
            </a:extLst>
          </p:cNvPr>
          <p:cNvSpPr txBox="1"/>
          <p:nvPr userDrawn="1"/>
        </p:nvSpPr>
        <p:spPr>
          <a:xfrm>
            <a:off x="8323157" y="2634159"/>
            <a:ext cx="2804277" cy="246221"/>
          </a:xfrm>
          <a:prstGeom prst="rect">
            <a:avLst/>
          </a:prstGeom>
        </p:spPr>
        <p:txBody>
          <a:bodyPr vert="horz" wrap="square" lIns="91440" tIns="45720" rIns="91440" bIns="45720" rtlCol="0" anchor="ctr">
            <a:spAutoFit/>
          </a:bodyPr>
          <a:lstStyle/>
          <a:p>
            <a:pPr marL="228600" lvl="0" indent="-228600">
              <a:buFont typeface="+mj-lt"/>
              <a:buAutoNum type="arabicPeriod" startAt="3"/>
            </a:pPr>
            <a:r>
              <a:rPr lang="fr-FR" sz="1000" b="0" i="0" dirty="0">
                <a:solidFill>
                  <a:srgbClr val="25303B"/>
                </a:solidFill>
                <a:latin typeface="Segoe UI" panose="020B0502040204020203" pitchFamily="34" charset="0"/>
                <a:cs typeface="Segoe UI" panose="020B0502040204020203" pitchFamily="34" charset="0"/>
              </a:rPr>
              <a:t>Modifier le contenu texte selon les besoins</a:t>
            </a:r>
          </a:p>
        </p:txBody>
      </p:sp>
      <p:sp>
        <p:nvSpPr>
          <p:cNvPr id="23" name="Flèche vers la droite 22">
            <a:extLst>
              <a:ext uri="{FF2B5EF4-FFF2-40B4-BE49-F238E27FC236}">
                <a16:creationId xmlns:a16="http://schemas.microsoft.com/office/drawing/2014/main" id="{45C4BEF6-7A47-F109-1030-F58D86E79456}"/>
              </a:ext>
            </a:extLst>
          </p:cNvPr>
          <p:cNvSpPr/>
          <p:nvPr userDrawn="1"/>
        </p:nvSpPr>
        <p:spPr>
          <a:xfrm>
            <a:off x="7261105" y="2957325"/>
            <a:ext cx="918525" cy="956797"/>
          </a:xfrm>
          <a:prstGeom prst="rightArrow">
            <a:avLst/>
          </a:prstGeom>
          <a:solidFill>
            <a:srgbClr val="B3D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FAB5F0D6-56B8-0EF3-68C8-2253AB75D1AD}"/>
              </a:ext>
            </a:extLst>
          </p:cNvPr>
          <p:cNvSpPr/>
          <p:nvPr userDrawn="1"/>
        </p:nvSpPr>
        <p:spPr>
          <a:xfrm>
            <a:off x="4223841" y="5134373"/>
            <a:ext cx="2501856" cy="4673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capture d’écran, vert, Police&#10;&#10;Le contenu généré par l’IA peut être incorrect.">
            <a:extLst>
              <a:ext uri="{FF2B5EF4-FFF2-40B4-BE49-F238E27FC236}">
                <a16:creationId xmlns:a16="http://schemas.microsoft.com/office/drawing/2014/main" id="{9AADFA01-C49A-10F3-E927-DADCC8E1DAF7}"/>
              </a:ext>
            </a:extLst>
          </p:cNvPr>
          <p:cNvPicPr>
            <a:picLocks noChangeAspect="1"/>
          </p:cNvPicPr>
          <p:nvPr userDrawn="1"/>
        </p:nvPicPr>
        <p:blipFill>
          <a:blip r:embed="rId4"/>
          <a:stretch>
            <a:fillRect/>
          </a:stretch>
        </p:blipFill>
        <p:spPr>
          <a:xfrm>
            <a:off x="9786410" y="2988801"/>
            <a:ext cx="1289974" cy="722204"/>
          </a:xfrm>
          <a:prstGeom prst="rect">
            <a:avLst/>
          </a:prstGeom>
        </p:spPr>
      </p:pic>
      <p:pic>
        <p:nvPicPr>
          <p:cNvPr id="12" name="Image 11" descr="Une image contenant texte, capture d’écran, Police, conception&#10;&#10;Le contenu généré par l’IA peut être incorrect.">
            <a:extLst>
              <a:ext uri="{FF2B5EF4-FFF2-40B4-BE49-F238E27FC236}">
                <a16:creationId xmlns:a16="http://schemas.microsoft.com/office/drawing/2014/main" id="{B3A0EF78-E7BA-8C16-80B6-5A9B73546304}"/>
              </a:ext>
            </a:extLst>
          </p:cNvPr>
          <p:cNvPicPr>
            <a:picLocks noChangeAspect="1"/>
          </p:cNvPicPr>
          <p:nvPr userDrawn="1"/>
        </p:nvPicPr>
        <p:blipFill>
          <a:blip r:embed="rId5"/>
          <a:stretch>
            <a:fillRect/>
          </a:stretch>
        </p:blipFill>
        <p:spPr>
          <a:xfrm>
            <a:off x="8418692" y="2988801"/>
            <a:ext cx="1289974" cy="726084"/>
          </a:xfrm>
          <a:prstGeom prst="rect">
            <a:avLst/>
          </a:prstGeom>
        </p:spPr>
      </p:pic>
      <p:pic>
        <p:nvPicPr>
          <p:cNvPr id="14" name="Image 13" descr="Une image contenant texte, capture d’écran, Police, orange&#10;&#10;Le contenu généré par l’IA peut être incorrect.">
            <a:extLst>
              <a:ext uri="{FF2B5EF4-FFF2-40B4-BE49-F238E27FC236}">
                <a16:creationId xmlns:a16="http://schemas.microsoft.com/office/drawing/2014/main" id="{F14D9503-0075-E6AE-9358-DE030023C189}"/>
              </a:ext>
            </a:extLst>
          </p:cNvPr>
          <p:cNvPicPr>
            <a:picLocks noChangeAspect="1"/>
          </p:cNvPicPr>
          <p:nvPr userDrawn="1"/>
        </p:nvPicPr>
        <p:blipFill>
          <a:blip r:embed="rId6"/>
          <a:stretch>
            <a:fillRect/>
          </a:stretch>
        </p:blipFill>
        <p:spPr>
          <a:xfrm>
            <a:off x="8425511" y="3792905"/>
            <a:ext cx="1289974" cy="725232"/>
          </a:xfrm>
          <a:prstGeom prst="rect">
            <a:avLst/>
          </a:prstGeom>
        </p:spPr>
      </p:pic>
      <p:pic>
        <p:nvPicPr>
          <p:cNvPr id="26" name="Image 25" descr="Une image contenant texte, capture d’écran, Police, conception&#10;&#10;Le contenu généré par l’IA peut être incorrect.">
            <a:extLst>
              <a:ext uri="{FF2B5EF4-FFF2-40B4-BE49-F238E27FC236}">
                <a16:creationId xmlns:a16="http://schemas.microsoft.com/office/drawing/2014/main" id="{91265D1E-D4E1-D701-1227-3275D3B52377}"/>
              </a:ext>
            </a:extLst>
          </p:cNvPr>
          <p:cNvPicPr>
            <a:picLocks noChangeAspect="1"/>
          </p:cNvPicPr>
          <p:nvPr userDrawn="1"/>
        </p:nvPicPr>
        <p:blipFill>
          <a:blip r:embed="rId7"/>
          <a:stretch>
            <a:fillRect/>
          </a:stretch>
        </p:blipFill>
        <p:spPr>
          <a:xfrm>
            <a:off x="9786410" y="3792905"/>
            <a:ext cx="1289974" cy="722204"/>
          </a:xfrm>
          <a:prstGeom prst="rect">
            <a:avLst/>
          </a:prstGeom>
        </p:spPr>
      </p:pic>
    </p:spTree>
    <p:extLst>
      <p:ext uri="{BB962C8B-B14F-4D97-AF65-F5344CB8AC3E}">
        <p14:creationId xmlns:p14="http://schemas.microsoft.com/office/powerpoint/2010/main" val="245192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UTO SLIDE DE CONTENU">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414E61C-0995-6170-5A75-4B35D1B39CB7}"/>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0BC2580B-F483-E8CC-BB07-48C756F00E61}"/>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de contenu</a:t>
            </a:r>
          </a:p>
        </p:txBody>
      </p:sp>
      <p:grpSp>
        <p:nvGrpSpPr>
          <p:cNvPr id="4" name="Group">
            <a:extLst>
              <a:ext uri="{FF2B5EF4-FFF2-40B4-BE49-F238E27FC236}">
                <a16:creationId xmlns:a16="http://schemas.microsoft.com/office/drawing/2014/main" id="{980F6F22-0551-B14A-3376-F7FD92691FBB}"/>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4AF233AC-5DE7-87B8-4A6C-6D5903898839}"/>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8B82D340-8232-9D2B-9F25-68D8CE4CA273}"/>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255256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TO comment contribuer une slide de contenu">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9834409-1979-3D6D-64B2-7989919DE369}"/>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CBEDC399-B612-5D51-CB51-1860FDA5BBC0}"/>
              </a:ext>
            </a:extLst>
          </p:cNvPr>
          <p:cNvSpPr txBox="1">
            <a:spLocks/>
          </p:cNvSpPr>
          <p:nvPr userDrawn="1"/>
        </p:nvSpPr>
        <p:spPr>
          <a:xfrm>
            <a:off x="650397" y="548680"/>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Contribuer une </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diapositive de contenu</a:t>
            </a:r>
          </a:p>
        </p:txBody>
      </p:sp>
      <p:grpSp>
        <p:nvGrpSpPr>
          <p:cNvPr id="4" name="Group">
            <a:extLst>
              <a:ext uri="{FF2B5EF4-FFF2-40B4-BE49-F238E27FC236}">
                <a16:creationId xmlns:a16="http://schemas.microsoft.com/office/drawing/2014/main" id="{E26C5C30-382A-D98E-4231-C2F998AE66E1}"/>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50988C9C-D616-0214-C7FA-EF2D4CACEC0E}"/>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BF309677-F1EA-2556-84E2-105BEA85FF0F}"/>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872195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UTO SLIDE EQUIP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A44B18A-8395-3333-14F6-334A6D3B61C2}"/>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B9575741-D7E5-6371-3568-0C64E69FFF25}"/>
              </a:ext>
            </a:extLst>
          </p:cNvPr>
          <p:cNvSpPr txBox="1">
            <a:spLocks/>
          </p:cNvSpPr>
          <p:nvPr userDrawn="1"/>
        </p:nvSpPr>
        <p:spPr>
          <a:xfrm>
            <a:off x="740404" y="1808820"/>
            <a:ext cx="7965885" cy="3237425"/>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a:t>
            </a:r>
            <a:br>
              <a:rPr lang="fr-FR" sz="7500" b="1" i="0" dirty="0">
                <a:solidFill>
                  <a:schemeClr val="bg1"/>
                </a:solidFill>
                <a:latin typeface="Segoe UI" panose="020B0502040204020203" pitchFamily="34" charset="0"/>
                <a:cs typeface="Segoe UI" panose="020B0502040204020203" pitchFamily="34" charset="0"/>
              </a:rPr>
            </a:br>
            <a:r>
              <a:rPr lang="fr-FR" sz="7500" b="1" i="0" dirty="0">
                <a:solidFill>
                  <a:schemeClr val="bg1"/>
                </a:solidFill>
                <a:latin typeface="Segoe UI" panose="020B0502040204020203" pitchFamily="34" charset="0"/>
                <a:cs typeface="Segoe UI" panose="020B0502040204020203" pitchFamily="34" charset="0"/>
              </a:rPr>
              <a:t>de présentation équipe</a:t>
            </a:r>
          </a:p>
        </p:txBody>
      </p:sp>
      <p:grpSp>
        <p:nvGrpSpPr>
          <p:cNvPr id="4" name="Group">
            <a:extLst>
              <a:ext uri="{FF2B5EF4-FFF2-40B4-BE49-F238E27FC236}">
                <a16:creationId xmlns:a16="http://schemas.microsoft.com/office/drawing/2014/main" id="{5F770271-1531-0F34-D2F2-A74B1944ACC2}"/>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A6151011-29A5-BA97-EE50-0D67942EE76F}"/>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F06E3661-28E5-BD29-7635-CA887AB9EB75}"/>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42946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UTO comment contribuer une slide équip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F748ED4-84B9-4C7B-58B5-2F656C902AD6}"/>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A404CE29-9F5C-ABF5-B703-C66A4BAA8BDC}"/>
              </a:ext>
            </a:extLst>
          </p:cNvPr>
          <p:cNvSpPr txBox="1">
            <a:spLocks/>
          </p:cNvSpPr>
          <p:nvPr userDrawn="1"/>
        </p:nvSpPr>
        <p:spPr>
          <a:xfrm>
            <a:off x="650397" y="525887"/>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Faire une diapositive </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de présentation équipe</a:t>
            </a:r>
          </a:p>
        </p:txBody>
      </p:sp>
      <p:grpSp>
        <p:nvGrpSpPr>
          <p:cNvPr id="4" name="Group">
            <a:extLst>
              <a:ext uri="{FF2B5EF4-FFF2-40B4-BE49-F238E27FC236}">
                <a16:creationId xmlns:a16="http://schemas.microsoft.com/office/drawing/2014/main" id="{7051EEF5-E7AC-C2B7-2DBD-E8E97474DCA3}"/>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68353879-8B0B-6975-38E3-47B9300B16B0}"/>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01D0908C-FAF3-7A44-B611-EC55B2688AAF}"/>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004156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UTO SLIDE ORGANIGRAMM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AA3FD55-50EB-B7E3-06FC-CB4055C94A18}"/>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4CE18436-7D15-0FF3-FAFD-0E8A2A936398}"/>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organigramme</a:t>
            </a:r>
          </a:p>
        </p:txBody>
      </p:sp>
      <p:grpSp>
        <p:nvGrpSpPr>
          <p:cNvPr id="4" name="Group">
            <a:extLst>
              <a:ext uri="{FF2B5EF4-FFF2-40B4-BE49-F238E27FC236}">
                <a16:creationId xmlns:a16="http://schemas.microsoft.com/office/drawing/2014/main" id="{003F564E-5ED1-73E4-9BAB-E64CBCCCE177}"/>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E2184660-AECB-B126-7A4A-31CF2B351448}"/>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E04AEA69-7854-1B21-8956-F05613DA2C21}"/>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712122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UTO pour faire un organigramm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F2EF3B3-58C0-9CAC-E889-2761427FBB31}"/>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1374AA27-4319-D890-F749-EE0B55DDB6BC}"/>
              </a:ext>
            </a:extLst>
          </p:cNvPr>
          <p:cNvSpPr txBox="1">
            <a:spLocks/>
          </p:cNvSpPr>
          <p:nvPr userDrawn="1"/>
        </p:nvSpPr>
        <p:spPr>
          <a:xfrm>
            <a:off x="650397" y="802886"/>
            <a:ext cx="6930768" cy="661720"/>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Faire un organigramme</a:t>
            </a:r>
          </a:p>
        </p:txBody>
      </p:sp>
      <p:grpSp>
        <p:nvGrpSpPr>
          <p:cNvPr id="4" name="Group">
            <a:extLst>
              <a:ext uri="{FF2B5EF4-FFF2-40B4-BE49-F238E27FC236}">
                <a16:creationId xmlns:a16="http://schemas.microsoft.com/office/drawing/2014/main" id="{1B4CE1F9-32D0-3295-89A4-E074D4F0D0FD}"/>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15BD25B0-2BF3-51B2-0381-611A12CF8F26}"/>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2C12AE43-AD84-63A3-CF6A-556BAEE2C19B}"/>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8" name="ZoneTexte 7">
            <a:extLst>
              <a:ext uri="{FF2B5EF4-FFF2-40B4-BE49-F238E27FC236}">
                <a16:creationId xmlns:a16="http://schemas.microsoft.com/office/drawing/2014/main" id="{A87849F2-96A6-BC02-1D76-24DD8A955E41}"/>
              </a:ext>
            </a:extLst>
          </p:cNvPr>
          <p:cNvSpPr txBox="1"/>
          <p:nvPr userDrawn="1"/>
        </p:nvSpPr>
        <p:spPr>
          <a:xfrm>
            <a:off x="8490091" y="2797320"/>
            <a:ext cx="2871615" cy="923330"/>
          </a:xfrm>
          <a:prstGeom prst="rect">
            <a:avLst/>
          </a:prstGeom>
        </p:spPr>
        <p:txBody>
          <a:bodyPr vert="horz" wrap="square" lIns="91440" tIns="45720" rIns="91440" bIns="45720" rtlCol="0" anchor="ctr">
            <a:spAutoFit/>
          </a:bodyPr>
          <a:lstStyle/>
          <a:p>
            <a:pPr lvl="0"/>
            <a:r>
              <a:rPr lang="fr-FR" b="0" i="0" dirty="0">
                <a:latin typeface="Segoe UI" panose="020B0502040204020203" pitchFamily="34" charset="0"/>
                <a:cs typeface="Segoe UI" panose="020B0502040204020203" pitchFamily="34" charset="0"/>
              </a:rPr>
              <a:t>Veillez à modifier la police de caractères manuellement :</a:t>
            </a:r>
            <a:r>
              <a:rPr lang="fr-FR" b="1" i="0" dirty="0">
                <a:latin typeface="Segoe UI" panose="020B0502040204020203" pitchFamily="34" charset="0"/>
                <a:cs typeface="Segoe UI" panose="020B0502040204020203" pitchFamily="34" charset="0"/>
              </a:rPr>
              <a:t> Segoe UI</a:t>
            </a:r>
            <a:endParaRPr lang="fr-FR" sz="1800" b="1" i="0" dirty="0">
              <a:solidFill>
                <a:srgbClr val="25303B"/>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262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UTO exemple d'un organigramme">
    <p:spTree>
      <p:nvGrpSpPr>
        <p:cNvPr id="1" name=""/>
        <p:cNvGrpSpPr/>
        <p:nvPr/>
      </p:nvGrpSpPr>
      <p:grpSpPr>
        <a:xfrm>
          <a:off x="0" y="0"/>
          <a:ext cx="0" cy="0"/>
          <a:chOff x="0" y="0"/>
          <a:chExt cx="0" cy="0"/>
        </a:xfrm>
      </p:grpSpPr>
      <p:sp>
        <p:nvSpPr>
          <p:cNvPr id="9" name="Espace réservé du numéro de diapositive 1">
            <a:extLst>
              <a:ext uri="{FF2B5EF4-FFF2-40B4-BE49-F238E27FC236}">
                <a16:creationId xmlns:a16="http://schemas.microsoft.com/office/drawing/2014/main" id="{5E7F174E-A794-3BE2-AAC6-946520CA0A27}"/>
              </a:ext>
            </a:extLst>
          </p:cNvPr>
          <p:cNvSpPr>
            <a:spLocks noGrp="1"/>
          </p:cNvSpPr>
          <p:nvPr>
            <p:ph type="sldNum" sz="quarter" idx="4294967295"/>
          </p:nvPr>
        </p:nvSpPr>
        <p:spPr>
          <a:xfrm>
            <a:off x="0" y="6292850"/>
            <a:ext cx="603250" cy="246063"/>
          </a:xfrm>
          <a:prstGeom prst="rect">
            <a:avLst/>
          </a:prstGeom>
        </p:spPr>
        <p:txBody>
          <a:bodyPr/>
          <a:lstStyle/>
          <a:p>
            <a:fld id="{5B3A593C-77A6-3841-8C9F-594BE3707AC5}" type="slidenum">
              <a:rPr lang="fr-FR" smtClean="0"/>
              <a:pPr/>
              <a:t>‹N°›</a:t>
            </a:fld>
            <a:endParaRPr lang="fr-FR" dirty="0"/>
          </a:p>
        </p:txBody>
      </p:sp>
      <p:graphicFrame>
        <p:nvGraphicFramePr>
          <p:cNvPr id="10" name="Espace réservé du graphique SmartArt 3">
            <a:extLst>
              <a:ext uri="{FF2B5EF4-FFF2-40B4-BE49-F238E27FC236}">
                <a16:creationId xmlns:a16="http://schemas.microsoft.com/office/drawing/2014/main" id="{D2F43706-2A04-BA33-2739-01D16F7EE9EA}"/>
              </a:ext>
            </a:extLst>
          </p:cNvPr>
          <p:cNvGraphicFramePr>
            <a:graphicFrameLocks/>
          </p:cNvGraphicFramePr>
          <p:nvPr userDrawn="1">
            <p:extLst>
              <p:ext uri="{D42A27DB-BD31-4B8C-83A1-F6EECF244321}">
                <p14:modId xmlns:p14="http://schemas.microsoft.com/office/powerpoint/2010/main" val="2805529089"/>
              </p:ext>
            </p:extLst>
          </p:nvPr>
        </p:nvGraphicFramePr>
        <p:xfrm>
          <a:off x="2000545" y="1501775"/>
          <a:ext cx="8829675" cy="481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 coins arrondis 10">
            <a:extLst>
              <a:ext uri="{FF2B5EF4-FFF2-40B4-BE49-F238E27FC236}">
                <a16:creationId xmlns:a16="http://schemas.microsoft.com/office/drawing/2014/main" id="{879FF766-3D0F-7AB3-0647-2A9D6B266308}"/>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BE9DBF94-43A5-F8E7-01E4-94B432E6A8F0}"/>
              </a:ext>
            </a:extLst>
          </p:cNvPr>
          <p:cNvSpPr txBox="1">
            <a:spLocks/>
          </p:cNvSpPr>
          <p:nvPr userDrawn="1"/>
        </p:nvSpPr>
        <p:spPr>
          <a:xfrm>
            <a:off x="650397" y="548098"/>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Exemple d’un organigramme</a:t>
            </a:r>
          </a:p>
        </p:txBody>
      </p:sp>
      <p:grpSp>
        <p:nvGrpSpPr>
          <p:cNvPr id="13" name="Group">
            <a:extLst>
              <a:ext uri="{FF2B5EF4-FFF2-40B4-BE49-F238E27FC236}">
                <a16:creationId xmlns:a16="http://schemas.microsoft.com/office/drawing/2014/main" id="{F30553C9-8E56-5559-3748-803313E8F33F}"/>
              </a:ext>
            </a:extLst>
          </p:cNvPr>
          <p:cNvGrpSpPr/>
          <p:nvPr userDrawn="1"/>
        </p:nvGrpSpPr>
        <p:grpSpPr>
          <a:xfrm>
            <a:off x="8490093" y="214323"/>
            <a:ext cx="2871614" cy="1803750"/>
            <a:chOff x="0" y="0"/>
            <a:chExt cx="5200169" cy="3266387"/>
          </a:xfrm>
        </p:grpSpPr>
        <p:sp>
          <p:nvSpPr>
            <p:cNvPr id="14" name="Delete This Page…">
              <a:extLst>
                <a:ext uri="{FF2B5EF4-FFF2-40B4-BE49-F238E27FC236}">
                  <a16:creationId xmlns:a16="http://schemas.microsoft.com/office/drawing/2014/main" id="{EAAF567E-FACC-25E0-6C51-402A23CDB113}"/>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15" name="Cancel">
              <a:extLst>
                <a:ext uri="{FF2B5EF4-FFF2-40B4-BE49-F238E27FC236}">
                  <a16:creationId xmlns:a16="http://schemas.microsoft.com/office/drawing/2014/main" id="{85C1F869-0FF0-08D1-A4F2-150751A7F6ED}"/>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957214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UTO SLIDE MOCKUP">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FA06CA9-917B-6EA4-39D2-0EB33ACB6505}"/>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6BC0E5D6-419F-0E97-2709-75A8CE2871D0}"/>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a:t>
            </a:r>
            <a:r>
              <a:rPr lang="fr-FR" sz="7500" b="1" i="0" dirty="0" err="1">
                <a:solidFill>
                  <a:schemeClr val="bg1"/>
                </a:solidFill>
                <a:latin typeface="Segoe UI" panose="020B0502040204020203" pitchFamily="34" charset="0"/>
                <a:cs typeface="Segoe UI" panose="020B0502040204020203" pitchFamily="34" charset="0"/>
              </a:rPr>
              <a:t>mockup</a:t>
            </a:r>
            <a:endParaRPr lang="fr-FR" sz="7500" b="1" i="0" dirty="0">
              <a:solidFill>
                <a:schemeClr val="bg1"/>
              </a:solidFill>
              <a:latin typeface="Segoe UI" panose="020B0502040204020203" pitchFamily="34" charset="0"/>
              <a:cs typeface="Segoe UI" panose="020B0502040204020203" pitchFamily="34" charset="0"/>
            </a:endParaRPr>
          </a:p>
        </p:txBody>
      </p:sp>
      <p:grpSp>
        <p:nvGrpSpPr>
          <p:cNvPr id="4" name="Group">
            <a:extLst>
              <a:ext uri="{FF2B5EF4-FFF2-40B4-BE49-F238E27FC236}">
                <a16:creationId xmlns:a16="http://schemas.microsoft.com/office/drawing/2014/main" id="{FF8EB818-78EB-B48C-05F1-EE46572FC012}"/>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16CD0A8A-BFD4-7A1D-622C-DE204B3B062E}"/>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3C564EBB-DF16-BC49-998E-990A078B100A}"/>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234426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UTO comment intégrer un post dans le mockup">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265F72B-D761-4471-9A8A-E3BB1F3DE222}"/>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06468912-0412-B7EE-75E3-E9BD18EAEADD}"/>
              </a:ext>
            </a:extLst>
          </p:cNvPr>
          <p:cNvSpPr txBox="1">
            <a:spLocks/>
          </p:cNvSpPr>
          <p:nvPr userDrawn="1"/>
        </p:nvSpPr>
        <p:spPr>
          <a:xfrm>
            <a:off x="650397" y="548680"/>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Intégrer une image </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dans le </a:t>
            </a:r>
            <a:r>
              <a:rPr lang="fr-FR" b="1" i="0" dirty="0" err="1">
                <a:solidFill>
                  <a:srgbClr val="25303B"/>
                </a:solidFill>
                <a:latin typeface="Segoe UI" panose="020B0502040204020203" pitchFamily="34" charset="0"/>
                <a:cs typeface="Segoe UI" panose="020B0502040204020203" pitchFamily="34" charset="0"/>
              </a:rPr>
              <a:t>mockup</a:t>
            </a:r>
            <a:endParaRPr lang="fr-FR" b="1" i="0" dirty="0">
              <a:solidFill>
                <a:srgbClr val="25303B"/>
              </a:solidFill>
              <a:latin typeface="Segoe UI" panose="020B0502040204020203" pitchFamily="34" charset="0"/>
              <a:cs typeface="Segoe UI" panose="020B0502040204020203" pitchFamily="34" charset="0"/>
            </a:endParaRPr>
          </a:p>
        </p:txBody>
      </p:sp>
      <p:grpSp>
        <p:nvGrpSpPr>
          <p:cNvPr id="4" name="Group">
            <a:extLst>
              <a:ext uri="{FF2B5EF4-FFF2-40B4-BE49-F238E27FC236}">
                <a16:creationId xmlns:a16="http://schemas.microsoft.com/office/drawing/2014/main" id="{96AC40D3-5E51-5ACB-F939-CC9CB65D238E}"/>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942BBDC9-D283-B483-1806-2595A9D08FB4}"/>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4A9A4273-8374-3C15-3089-AE452697085A}"/>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7959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B6545-FF9F-62B8-A271-A97F125F72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01339F-1A69-B2EE-1283-9C94F2CB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B74650-BD88-2C03-D19B-1B92A9AF24F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D26BB8-7A9B-7B6A-84AF-0F7940EF5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933928-AFDA-89AF-6D99-01C7A4F1D1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F2EF4D3-0775-54CD-7DB4-A4AFCF38AAEE}"/>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8" name="Espace réservé du pied de page 7">
            <a:extLst>
              <a:ext uri="{FF2B5EF4-FFF2-40B4-BE49-F238E27FC236}">
                <a16:creationId xmlns:a16="http://schemas.microsoft.com/office/drawing/2014/main" id="{55DB86BC-5467-FB83-607C-81FBABE1873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1BAD920-87C4-7AE1-8CAF-DB487E24D086}"/>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1417646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UTO SLIDE OUTRO">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B1CC0F9-39A3-14FD-A00F-F87B49FF789C}"/>
              </a:ext>
            </a:extLst>
          </p:cNvPr>
          <p:cNvSpPr/>
          <p:nvPr userDrawn="1"/>
        </p:nvSpPr>
        <p:spPr>
          <a:xfrm>
            <a:off x="335361" y="1133744"/>
            <a:ext cx="11521280" cy="5159223"/>
          </a:xfrm>
          <a:prstGeom prst="roundRect">
            <a:avLst>
              <a:gd name="adj" fmla="val 2159"/>
            </a:avLst>
          </a:prstGeom>
          <a:solidFill>
            <a:srgbClr val="25303B"/>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1DC651A5-7FA5-852F-D18A-FFEACAAB1321}"/>
              </a:ext>
            </a:extLst>
          </p:cNvPr>
          <p:cNvSpPr txBox="1">
            <a:spLocks/>
          </p:cNvSpPr>
          <p:nvPr userDrawn="1"/>
        </p:nvSpPr>
        <p:spPr>
          <a:xfrm>
            <a:off x="740405" y="1808820"/>
            <a:ext cx="6930768" cy="2198679"/>
          </a:xfrm>
          <a:prstGeom prst="rect">
            <a:avLst/>
          </a:prstGeom>
          <a:no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sz="7500" b="1" i="0" dirty="0">
                <a:solidFill>
                  <a:schemeClr val="bg1"/>
                </a:solidFill>
                <a:latin typeface="Segoe UI" panose="020B0502040204020203" pitchFamily="34" charset="0"/>
                <a:cs typeface="Segoe UI" panose="020B0502040204020203" pitchFamily="34" charset="0"/>
              </a:rPr>
              <a:t>Diapositives </a:t>
            </a:r>
            <a:br>
              <a:rPr lang="fr-FR" sz="7500" b="1" i="0" dirty="0">
                <a:solidFill>
                  <a:schemeClr val="bg1"/>
                </a:solidFill>
                <a:latin typeface="Segoe UI" panose="020B0502040204020203" pitchFamily="34" charset="0"/>
                <a:cs typeface="Segoe UI" panose="020B0502040204020203" pitchFamily="34" charset="0"/>
              </a:rPr>
            </a:br>
            <a:r>
              <a:rPr lang="fr-FR" sz="7500" b="1" i="0" dirty="0">
                <a:solidFill>
                  <a:schemeClr val="bg1"/>
                </a:solidFill>
                <a:latin typeface="Segoe UI" panose="020B0502040204020203" pitchFamily="34" charset="0"/>
                <a:cs typeface="Segoe UI" panose="020B0502040204020203" pitchFamily="34" charset="0"/>
              </a:rPr>
              <a:t>d’</a:t>
            </a:r>
            <a:r>
              <a:rPr lang="fr-FR" sz="7500" b="1" i="0" dirty="0" err="1">
                <a:solidFill>
                  <a:schemeClr val="bg1"/>
                </a:solidFill>
                <a:latin typeface="Segoe UI" panose="020B0502040204020203" pitchFamily="34" charset="0"/>
                <a:cs typeface="Segoe UI" panose="020B0502040204020203" pitchFamily="34" charset="0"/>
              </a:rPr>
              <a:t>outro</a:t>
            </a:r>
            <a:endParaRPr lang="fr-FR" sz="7500" b="1" i="0" dirty="0">
              <a:solidFill>
                <a:schemeClr val="bg1"/>
              </a:solidFill>
              <a:latin typeface="Segoe UI" panose="020B0502040204020203" pitchFamily="34" charset="0"/>
              <a:cs typeface="Segoe UI" panose="020B0502040204020203" pitchFamily="34" charset="0"/>
            </a:endParaRPr>
          </a:p>
        </p:txBody>
      </p:sp>
      <p:grpSp>
        <p:nvGrpSpPr>
          <p:cNvPr id="4" name="Group">
            <a:extLst>
              <a:ext uri="{FF2B5EF4-FFF2-40B4-BE49-F238E27FC236}">
                <a16:creationId xmlns:a16="http://schemas.microsoft.com/office/drawing/2014/main" id="{6B814F70-6DB5-11BC-BE9C-B49D4B674B0A}"/>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CB559C70-7766-BF8E-8651-B504B29FD334}"/>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F5CB95C3-4B2C-1EDB-1D9C-3620A9A3F76E}"/>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649781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UTO FAQ animé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0BBC25C-8C99-2BF4-1B3D-A9EC9D0C731F}"/>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853EA79D-72F1-9411-83E1-EB5610499872}"/>
              </a:ext>
            </a:extLst>
          </p:cNvPr>
          <p:cNvSpPr txBox="1">
            <a:spLocks/>
          </p:cNvSpPr>
          <p:nvPr userDrawn="1"/>
        </p:nvSpPr>
        <p:spPr>
          <a:xfrm>
            <a:off x="650397" y="802886"/>
            <a:ext cx="6930768" cy="661720"/>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Animation slide FAQ</a:t>
            </a:r>
          </a:p>
        </p:txBody>
      </p:sp>
      <p:grpSp>
        <p:nvGrpSpPr>
          <p:cNvPr id="4" name="Group">
            <a:extLst>
              <a:ext uri="{FF2B5EF4-FFF2-40B4-BE49-F238E27FC236}">
                <a16:creationId xmlns:a16="http://schemas.microsoft.com/office/drawing/2014/main" id="{36D281DF-CA58-07A9-52FC-AB4DEFC6ADA5}"/>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3B3A4450-2488-BFA3-9372-38B973C09290}"/>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543F1818-EA68-18BE-5C4B-507466710AFA}"/>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7" name="ZoneTexte 6">
            <a:extLst>
              <a:ext uri="{FF2B5EF4-FFF2-40B4-BE49-F238E27FC236}">
                <a16:creationId xmlns:a16="http://schemas.microsoft.com/office/drawing/2014/main" id="{F4AFFD32-BF90-7833-C580-C533B4C0C969}"/>
              </a:ext>
            </a:extLst>
          </p:cNvPr>
          <p:cNvSpPr txBox="1"/>
          <p:nvPr userDrawn="1"/>
        </p:nvSpPr>
        <p:spPr>
          <a:xfrm>
            <a:off x="8483356" y="2659899"/>
            <a:ext cx="2871615" cy="1200329"/>
          </a:xfrm>
          <a:prstGeom prst="rect">
            <a:avLst/>
          </a:prstGeom>
        </p:spPr>
        <p:txBody>
          <a:bodyPr vert="horz" wrap="square" lIns="91440" tIns="45720" rIns="91440" bIns="45720" rtlCol="0" anchor="ctr">
            <a:spAutoFit/>
          </a:bodyPr>
          <a:lstStyle/>
          <a:p>
            <a:pPr lvl="0"/>
            <a:r>
              <a:rPr lang="fr-FR" b="0" i="0" dirty="0">
                <a:latin typeface="Segoe UI" panose="020B0502040204020203" pitchFamily="34" charset="0"/>
                <a:cs typeface="Segoe UI" panose="020B0502040204020203" pitchFamily="34" charset="0"/>
              </a:rPr>
              <a:t>Cette diapositive inclut une vidéo d'animation qui ne se lance qu'en mode "diaporama</a:t>
            </a:r>
            <a:endParaRPr lang="fr-FR" sz="1800" b="0" i="0" dirty="0">
              <a:solidFill>
                <a:srgbClr val="25303B"/>
              </a:solidFill>
              <a:latin typeface="Segoe UI" panose="020B0502040204020203" pitchFamily="34" charset="0"/>
              <a:cs typeface="Segoe UI" panose="020B0502040204020203" pitchFamily="34" charset="0"/>
            </a:endParaRPr>
          </a:p>
        </p:txBody>
      </p:sp>
      <p:pic>
        <p:nvPicPr>
          <p:cNvPr id="8" name="Image 7" descr="Une image contenant texte, ligne, capture d’écran&#10;&#10;Description générée automatiquement">
            <a:extLst>
              <a:ext uri="{FF2B5EF4-FFF2-40B4-BE49-F238E27FC236}">
                <a16:creationId xmlns:a16="http://schemas.microsoft.com/office/drawing/2014/main" id="{1E3FB5FA-D509-2D84-D0DD-FEC3215D1148}"/>
              </a:ext>
            </a:extLst>
          </p:cNvPr>
          <p:cNvPicPr>
            <a:picLocks noChangeAspect="1"/>
          </p:cNvPicPr>
          <p:nvPr userDrawn="1"/>
        </p:nvPicPr>
        <p:blipFill>
          <a:blip r:embed="rId2"/>
          <a:stretch>
            <a:fillRect/>
          </a:stretch>
        </p:blipFill>
        <p:spPr>
          <a:xfrm>
            <a:off x="8490093" y="4156803"/>
            <a:ext cx="2996648" cy="661720"/>
          </a:xfrm>
          <a:prstGeom prst="rect">
            <a:avLst/>
          </a:prstGeom>
        </p:spPr>
      </p:pic>
      <p:sp>
        <p:nvSpPr>
          <p:cNvPr id="9" name="Rectangle 8">
            <a:extLst>
              <a:ext uri="{FF2B5EF4-FFF2-40B4-BE49-F238E27FC236}">
                <a16:creationId xmlns:a16="http://schemas.microsoft.com/office/drawing/2014/main" id="{56DA3F05-AD50-F5DF-F44C-7F37645E5560}"/>
              </a:ext>
            </a:extLst>
          </p:cNvPr>
          <p:cNvSpPr/>
          <p:nvPr userDrawn="1"/>
        </p:nvSpPr>
        <p:spPr>
          <a:xfrm>
            <a:off x="10011435" y="4419110"/>
            <a:ext cx="495055" cy="3150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7798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UTO logo animé">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68B6D60-30C2-D4A5-23BD-CC327035B4C9}"/>
              </a:ext>
            </a:extLst>
          </p:cNvPr>
          <p:cNvSpPr/>
          <p:nvPr userDrawn="1"/>
        </p:nvSpPr>
        <p:spPr>
          <a:xfrm>
            <a:off x="335361" y="1133746"/>
            <a:ext cx="11521280" cy="5159222"/>
          </a:xfrm>
          <a:prstGeom prst="roundRect">
            <a:avLst>
              <a:gd name="adj" fmla="val 2159"/>
            </a:avLst>
          </a:prstGeom>
          <a:noFill/>
          <a:ln w="19050">
            <a:solidFill>
              <a:srgbClr val="25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7B3C93FB-CD5F-D352-3DA7-B2C0B5140E6B}"/>
              </a:ext>
            </a:extLst>
          </p:cNvPr>
          <p:cNvSpPr txBox="1">
            <a:spLocks/>
          </p:cNvSpPr>
          <p:nvPr userDrawn="1"/>
        </p:nvSpPr>
        <p:spPr>
          <a:xfrm>
            <a:off x="650397" y="503093"/>
            <a:ext cx="6930768" cy="1215717"/>
          </a:xfrm>
          <a:prstGeom prst="rect">
            <a:avLst/>
          </a:prstGeom>
          <a:solidFill>
            <a:schemeClr val="bg1"/>
          </a:solidFill>
        </p:spPr>
        <p:txBody>
          <a:bodyPr wrap="square" anchor="t" anchorCtr="0">
            <a:spAutoFit/>
          </a:bodyPr>
          <a:lstStyle>
            <a:lvl1pPr algn="l" defTabSz="914400" rtl="0" eaLnBrk="1" latinLnBrk="0" hangingPunct="1">
              <a:lnSpc>
                <a:spcPct val="90000"/>
              </a:lnSpc>
              <a:spcBef>
                <a:spcPct val="0"/>
              </a:spcBef>
              <a:buNone/>
              <a:defRPr sz="4000" b="1" i="0" kern="1200">
                <a:solidFill>
                  <a:srgbClr val="65B5F6"/>
                </a:solidFill>
                <a:latin typeface="Avenir Black" panose="02000503020000020003" pitchFamily="2" charset="0"/>
                <a:ea typeface="+mj-ea"/>
                <a:cs typeface="+mj-cs"/>
              </a:defRPr>
            </a:lvl1pPr>
          </a:lstStyle>
          <a:p>
            <a:r>
              <a:rPr lang="fr-FR" b="1" i="0" dirty="0">
                <a:solidFill>
                  <a:srgbClr val="25303B"/>
                </a:solidFill>
                <a:latin typeface="Segoe UI" panose="020B0502040204020203" pitchFamily="34" charset="0"/>
                <a:cs typeface="Segoe UI" panose="020B0502040204020203" pitchFamily="34" charset="0"/>
              </a:rPr>
              <a:t>Animation slide </a:t>
            </a:r>
            <a:br>
              <a:rPr lang="fr-FR" b="1" i="0" dirty="0">
                <a:solidFill>
                  <a:srgbClr val="25303B"/>
                </a:solidFill>
                <a:latin typeface="Segoe UI" panose="020B0502040204020203" pitchFamily="34" charset="0"/>
                <a:cs typeface="Segoe UI" panose="020B0502040204020203" pitchFamily="34" charset="0"/>
              </a:rPr>
            </a:br>
            <a:r>
              <a:rPr lang="fr-FR" b="1" i="0" dirty="0">
                <a:solidFill>
                  <a:srgbClr val="25303B"/>
                </a:solidFill>
                <a:latin typeface="Segoe UI" panose="020B0502040204020203" pitchFamily="34" charset="0"/>
                <a:cs typeface="Segoe UI" panose="020B0502040204020203" pitchFamily="34" charset="0"/>
              </a:rPr>
              <a:t>LOGO IDFM</a:t>
            </a:r>
          </a:p>
        </p:txBody>
      </p:sp>
      <p:grpSp>
        <p:nvGrpSpPr>
          <p:cNvPr id="4" name="Group">
            <a:extLst>
              <a:ext uri="{FF2B5EF4-FFF2-40B4-BE49-F238E27FC236}">
                <a16:creationId xmlns:a16="http://schemas.microsoft.com/office/drawing/2014/main" id="{E0EFEFCB-1F90-4C02-5ABB-1FFEC2DF7D47}"/>
              </a:ext>
            </a:extLst>
          </p:cNvPr>
          <p:cNvGrpSpPr/>
          <p:nvPr userDrawn="1"/>
        </p:nvGrpSpPr>
        <p:grpSpPr>
          <a:xfrm>
            <a:off x="8490093" y="214323"/>
            <a:ext cx="2871614" cy="1803750"/>
            <a:chOff x="0" y="0"/>
            <a:chExt cx="5200169" cy="3266387"/>
          </a:xfrm>
        </p:grpSpPr>
        <p:sp>
          <p:nvSpPr>
            <p:cNvPr id="5" name="Delete This Page…">
              <a:extLst>
                <a:ext uri="{FF2B5EF4-FFF2-40B4-BE49-F238E27FC236}">
                  <a16:creationId xmlns:a16="http://schemas.microsoft.com/office/drawing/2014/main" id="{9A8905A3-D018-8720-9EF2-A82A891D5C68}"/>
                </a:ext>
              </a:extLst>
            </p:cNvPr>
            <p:cNvSpPr/>
            <p:nvPr/>
          </p:nvSpPr>
          <p:spPr>
            <a:xfrm>
              <a:off x="0" y="590843"/>
              <a:ext cx="5200170" cy="2675545"/>
            </a:xfrm>
            <a:prstGeom prst="rect">
              <a:avLst/>
            </a:prstGeom>
            <a:solidFill>
              <a:srgbClr val="FFFFFF"/>
            </a:solidFill>
            <a:ln w="12700" cap="flat">
              <a:noFill/>
              <a:miter lim="400000"/>
            </a:ln>
            <a:effectLst>
              <a:outerShdw blurRad="101600" dist="32904" dir="5400000" rotWithShape="0">
                <a:srgbClr val="000000">
                  <a:alpha val="4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ctr">
              <a:noAutofit/>
            </a:bodyPr>
            <a:lstStyle/>
            <a:p>
              <a:pPr algn="ctr" defTabSz="825500">
                <a:lnSpc>
                  <a:spcPct val="80000"/>
                </a:lnSpc>
                <a:spcBef>
                  <a:spcPts val="1300"/>
                </a:spcBef>
                <a:defRPr sz="3200">
                  <a:solidFill>
                    <a:schemeClr val="accent5">
                      <a:hueOff val="-82419"/>
                      <a:satOff val="-9513"/>
                      <a:lumOff val="-16343"/>
                    </a:schemeClr>
                  </a:solidFill>
                  <a:latin typeface="Snowflake Sans Black"/>
                  <a:ea typeface="Snowflake Sans Black"/>
                  <a:cs typeface="Snowflake Sans Black"/>
                  <a:sym typeface="Snowflake Sans Black"/>
                </a:defRPr>
              </a:pPr>
              <a:r>
                <a:rPr lang="fr-FR" sz="1800" b="1" i="0" dirty="0">
                  <a:solidFill>
                    <a:srgbClr val="FF0000"/>
                  </a:solidFill>
                  <a:latin typeface="Segoe UI" panose="020B0502040204020203" pitchFamily="34" charset="0"/>
                  <a:cs typeface="Segoe UI" panose="020B0502040204020203" pitchFamily="34" charset="0"/>
                </a:rPr>
                <a:t>Supprimer cette page une fois terminé</a:t>
              </a:r>
              <a:endParaRPr sz="1800" b="1" i="0" dirty="0">
                <a:solidFill>
                  <a:srgbClr val="FF0000"/>
                </a:solidFill>
                <a:latin typeface="Segoe UI" panose="020B0502040204020203" pitchFamily="34" charset="0"/>
                <a:cs typeface="Segoe UI" panose="020B0502040204020203" pitchFamily="34" charset="0"/>
              </a:endParaRPr>
            </a:p>
          </p:txBody>
        </p:sp>
        <p:sp>
          <p:nvSpPr>
            <p:cNvPr id="6" name="Cancel">
              <a:extLst>
                <a:ext uri="{FF2B5EF4-FFF2-40B4-BE49-F238E27FC236}">
                  <a16:creationId xmlns:a16="http://schemas.microsoft.com/office/drawing/2014/main" id="{0DB22885-2449-3920-FC7F-7298F49CD460}"/>
                </a:ext>
              </a:extLst>
            </p:cNvPr>
            <p:cNvSpPr/>
            <p:nvPr/>
          </p:nvSpPr>
          <p:spPr>
            <a:xfrm>
              <a:off x="2222408" y="0"/>
              <a:ext cx="755351" cy="75536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FF0000"/>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b="1" i="0">
                <a:latin typeface="Segoe UI" panose="020B0502040204020203" pitchFamily="34" charset="0"/>
                <a:cs typeface="Segoe UI" panose="020B0502040204020203" pitchFamily="34" charset="0"/>
              </a:endParaRPr>
            </a:p>
          </p:txBody>
        </p:sp>
      </p:grpSp>
      <p:sp>
        <p:nvSpPr>
          <p:cNvPr id="7" name="ZoneTexte 6">
            <a:extLst>
              <a:ext uri="{FF2B5EF4-FFF2-40B4-BE49-F238E27FC236}">
                <a16:creationId xmlns:a16="http://schemas.microsoft.com/office/drawing/2014/main" id="{DA381751-880F-4A98-8890-540723D739F8}"/>
              </a:ext>
            </a:extLst>
          </p:cNvPr>
          <p:cNvSpPr txBox="1"/>
          <p:nvPr userDrawn="1"/>
        </p:nvSpPr>
        <p:spPr>
          <a:xfrm>
            <a:off x="8483356" y="2682358"/>
            <a:ext cx="2871615" cy="1200329"/>
          </a:xfrm>
          <a:prstGeom prst="rect">
            <a:avLst/>
          </a:prstGeom>
        </p:spPr>
        <p:txBody>
          <a:bodyPr vert="horz" wrap="square" lIns="91440" tIns="45720" rIns="91440" bIns="45720" rtlCol="0" anchor="ctr">
            <a:spAutoFit/>
          </a:bodyPr>
          <a:lstStyle/>
          <a:p>
            <a:pPr lvl="0"/>
            <a:r>
              <a:rPr lang="fr-FR" b="0" i="0" dirty="0">
                <a:latin typeface="Segoe UI" panose="020B0502040204020203" pitchFamily="34" charset="0"/>
                <a:cs typeface="Segoe UI" panose="020B0502040204020203" pitchFamily="34" charset="0"/>
              </a:rPr>
              <a:t>Cette diapositive inclut une vidéo d'animation du logo qui ne se lance qu'en mode "diaporama"</a:t>
            </a:r>
            <a:endParaRPr lang="fr-FR" sz="1800" b="0" i="0" dirty="0">
              <a:solidFill>
                <a:srgbClr val="25303B"/>
              </a:solidFill>
              <a:latin typeface="Segoe UI" panose="020B0502040204020203" pitchFamily="34" charset="0"/>
              <a:cs typeface="Segoe UI" panose="020B0502040204020203" pitchFamily="34" charset="0"/>
            </a:endParaRPr>
          </a:p>
        </p:txBody>
      </p:sp>
      <p:pic>
        <p:nvPicPr>
          <p:cNvPr id="8" name="Image 7" descr="Une image contenant texte, ligne, capture d’écran&#10;&#10;Description générée automatiquement">
            <a:extLst>
              <a:ext uri="{FF2B5EF4-FFF2-40B4-BE49-F238E27FC236}">
                <a16:creationId xmlns:a16="http://schemas.microsoft.com/office/drawing/2014/main" id="{2708A968-8967-0E06-24A0-4695485E0716}"/>
              </a:ext>
            </a:extLst>
          </p:cNvPr>
          <p:cNvPicPr>
            <a:picLocks noChangeAspect="1"/>
          </p:cNvPicPr>
          <p:nvPr userDrawn="1"/>
        </p:nvPicPr>
        <p:blipFill>
          <a:blip r:embed="rId2"/>
          <a:stretch>
            <a:fillRect/>
          </a:stretch>
        </p:blipFill>
        <p:spPr>
          <a:xfrm>
            <a:off x="8490093" y="4144977"/>
            <a:ext cx="2996648" cy="661720"/>
          </a:xfrm>
          <a:prstGeom prst="rect">
            <a:avLst/>
          </a:prstGeom>
        </p:spPr>
      </p:pic>
      <p:sp>
        <p:nvSpPr>
          <p:cNvPr id="9" name="Rectangle 8">
            <a:extLst>
              <a:ext uri="{FF2B5EF4-FFF2-40B4-BE49-F238E27FC236}">
                <a16:creationId xmlns:a16="http://schemas.microsoft.com/office/drawing/2014/main" id="{AD82FFC2-203C-28DE-8C62-300ED9086274}"/>
              </a:ext>
            </a:extLst>
          </p:cNvPr>
          <p:cNvSpPr/>
          <p:nvPr userDrawn="1"/>
        </p:nvSpPr>
        <p:spPr>
          <a:xfrm>
            <a:off x="10011435" y="4419110"/>
            <a:ext cx="495055" cy="3150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0562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Disposition Titre présentation Bleu STATIQUE">
    <p:bg>
      <p:bgPr>
        <a:solidFill>
          <a:srgbClr val="64B5F6"/>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0D31C4-9161-E8CE-1237-5CCBFBC0C030}"/>
              </a:ext>
            </a:extLst>
          </p:cNvPr>
          <p:cNvSpPr>
            <a:spLocks noGrp="1"/>
          </p:cNvSpPr>
          <p:nvPr>
            <p:ph type="title" hasCustomPrompt="1"/>
          </p:nvPr>
        </p:nvSpPr>
        <p:spPr>
          <a:xfrm>
            <a:off x="650396" y="1653366"/>
            <a:ext cx="10094259" cy="1754326"/>
          </a:xfrm>
          <a:prstGeom prst="rect">
            <a:avLst/>
          </a:prstGeom>
        </p:spPr>
        <p:txBody>
          <a:bodyPr wrap="square" anchor="b" anchorCtr="0">
            <a:spAutoFit/>
          </a:bodyPr>
          <a:lstStyle>
            <a:lvl1pPr>
              <a:defRPr sz="6000" b="1" i="0">
                <a:solidFill>
                  <a:schemeClr val="bg1"/>
                </a:solidFill>
                <a:latin typeface="Segoe UI" panose="020B0502040204020203" pitchFamily="34" charset="0"/>
                <a:cs typeface="Segoe UI" panose="020B0502040204020203" pitchFamily="34" charset="0"/>
              </a:defRPr>
            </a:lvl1pPr>
          </a:lstStyle>
          <a:p>
            <a:r>
              <a:rPr lang="fr-FR" dirty="0"/>
              <a:t>Titre </a:t>
            </a:r>
            <a:br>
              <a:rPr lang="fr-FR" dirty="0"/>
            </a:br>
            <a:r>
              <a:rPr lang="fr-FR" dirty="0"/>
              <a:t>de la présentation</a:t>
            </a:r>
          </a:p>
        </p:txBody>
      </p:sp>
      <p:sp>
        <p:nvSpPr>
          <p:cNvPr id="4" name="Espace réservé du texte 29">
            <a:extLst>
              <a:ext uri="{FF2B5EF4-FFF2-40B4-BE49-F238E27FC236}">
                <a16:creationId xmlns:a16="http://schemas.microsoft.com/office/drawing/2014/main" id="{A78D1E4D-1AA5-4211-CD3A-2767C5091BC4}"/>
              </a:ext>
            </a:extLst>
          </p:cNvPr>
          <p:cNvSpPr>
            <a:spLocks noGrp="1"/>
          </p:cNvSpPr>
          <p:nvPr>
            <p:ph type="body" sz="quarter" idx="14" hasCustomPrompt="1"/>
          </p:nvPr>
        </p:nvSpPr>
        <p:spPr>
          <a:xfrm>
            <a:off x="650396" y="3745040"/>
            <a:ext cx="3596640" cy="397032"/>
          </a:xfrm>
          <a:prstGeom prst="rect">
            <a:avLst/>
          </a:prstGeom>
        </p:spPr>
        <p:txBody>
          <a:bodyPr wrap="square">
            <a:spAutoFit/>
          </a:bodyPr>
          <a:lstStyle>
            <a:lvl1pPr marL="0" indent="0">
              <a:buNone/>
              <a:defRPr sz="2200" b="0" i="0">
                <a:solidFill>
                  <a:schemeClr val="bg1"/>
                </a:solidFill>
                <a:latin typeface="Segoe UI" panose="020B0502040204020203" pitchFamily="34" charset="0"/>
                <a:cs typeface="Segoe UI" panose="020B0502040204020203" pitchFamily="34" charset="0"/>
              </a:defRPr>
            </a:lvl1pPr>
          </a:lstStyle>
          <a:p>
            <a:pPr lvl="0"/>
            <a:r>
              <a:rPr lang="fr-FR" dirty="0"/>
              <a:t>Date</a:t>
            </a:r>
          </a:p>
        </p:txBody>
      </p:sp>
      <p:sp>
        <p:nvSpPr>
          <p:cNvPr id="5" name="Espace réservé du pied de page 5">
            <a:extLst>
              <a:ext uri="{FF2B5EF4-FFF2-40B4-BE49-F238E27FC236}">
                <a16:creationId xmlns:a16="http://schemas.microsoft.com/office/drawing/2014/main" id="{CBAA83CE-2E3E-73A9-175C-A20672DA7D6E}"/>
              </a:ext>
            </a:extLst>
          </p:cNvPr>
          <p:cNvSpPr>
            <a:spLocks noGrp="1"/>
          </p:cNvSpPr>
          <p:nvPr>
            <p:ph type="ftr" sz="quarter" idx="15"/>
          </p:nvPr>
        </p:nvSpPr>
        <p:spPr>
          <a:xfrm>
            <a:off x="650396" y="6292968"/>
            <a:ext cx="5029201" cy="246221"/>
          </a:xfrm>
        </p:spPr>
        <p:txBody>
          <a:bodyPr/>
          <a:lstStyle>
            <a:lvl1pPr>
              <a:defRPr b="0" i="0">
                <a:latin typeface="Segoe UI" panose="020B0502040204020203" pitchFamily="34" charset="0"/>
                <a:cs typeface="Segoe UI" panose="020B0502040204020203" pitchFamily="34" charset="0"/>
              </a:defRPr>
            </a:lvl1pPr>
          </a:lstStyle>
          <a:p>
            <a:r>
              <a:rPr lang="fr-FR" dirty="0"/>
              <a:t>Nom de la direction</a:t>
            </a:r>
          </a:p>
          <a:p>
            <a:r>
              <a:rPr lang="fr-FR" dirty="0"/>
              <a:t>Nom de la présentation</a:t>
            </a:r>
          </a:p>
        </p:txBody>
      </p:sp>
      <p:sp>
        <p:nvSpPr>
          <p:cNvPr id="6" name="Forme libre 5">
            <a:extLst>
              <a:ext uri="{FF2B5EF4-FFF2-40B4-BE49-F238E27FC236}">
                <a16:creationId xmlns:a16="http://schemas.microsoft.com/office/drawing/2014/main" id="{5B6F165B-4372-7778-8EA4-FB286526C5B0}"/>
              </a:ext>
            </a:extLst>
          </p:cNvPr>
          <p:cNvSpPr/>
          <p:nvPr userDrawn="1"/>
        </p:nvSpPr>
        <p:spPr>
          <a:xfrm>
            <a:off x="8453576" y="5246166"/>
            <a:ext cx="3738425" cy="1611834"/>
          </a:xfrm>
          <a:custGeom>
            <a:avLst/>
            <a:gdLst>
              <a:gd name="connsiteX0" fmla="*/ 364856 w 1570820"/>
              <a:gd name="connsiteY0" fmla="*/ 1761 h 677264"/>
              <a:gd name="connsiteX1" fmla="*/ 444888 w 1570820"/>
              <a:gd name="connsiteY1" fmla="*/ 2598 h 677264"/>
              <a:gd name="connsiteX2" fmla="*/ 1570820 w 1570820"/>
              <a:gd name="connsiteY2" fmla="*/ 135814 h 677264"/>
              <a:gd name="connsiteX3" fmla="*/ 1570820 w 1570820"/>
              <a:gd name="connsiteY3" fmla="*/ 677264 h 677264"/>
              <a:gd name="connsiteX4" fmla="*/ 78269 w 1570820"/>
              <a:gd name="connsiteY4" fmla="*/ 677264 h 677264"/>
              <a:gd name="connsiteX5" fmla="*/ 42423 w 1570820"/>
              <a:gd name="connsiteY5" fmla="*/ 617436 h 677264"/>
              <a:gd name="connsiteX6" fmla="*/ 3164 w 1570820"/>
              <a:gd name="connsiteY6" fmla="*/ 375226 h 677264"/>
              <a:gd name="connsiteX7" fmla="*/ 364856 w 1570820"/>
              <a:gd name="connsiteY7" fmla="*/ 1761 h 6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820" h="677264">
                <a:moveTo>
                  <a:pt x="364856" y="1761"/>
                </a:moveTo>
                <a:cubicBezTo>
                  <a:pt x="391043" y="-801"/>
                  <a:pt x="417819" y="-605"/>
                  <a:pt x="444888" y="2598"/>
                </a:cubicBezTo>
                <a:lnTo>
                  <a:pt x="1570820" y="135814"/>
                </a:lnTo>
                <a:lnTo>
                  <a:pt x="1570820" y="677264"/>
                </a:lnTo>
                <a:lnTo>
                  <a:pt x="78269" y="677264"/>
                </a:lnTo>
                <a:lnTo>
                  <a:pt x="42423" y="617436"/>
                </a:lnTo>
                <a:cubicBezTo>
                  <a:pt x="8050" y="545557"/>
                  <a:pt x="-7104" y="462013"/>
                  <a:pt x="3164" y="375226"/>
                </a:cubicBezTo>
                <a:cubicBezTo>
                  <a:pt x="27123" y="172721"/>
                  <a:pt x="181549" y="19690"/>
                  <a:pt x="364856" y="176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3600"/>
          </a:p>
        </p:txBody>
      </p:sp>
      <p:pic>
        <p:nvPicPr>
          <p:cNvPr id="7" name="Image 6" descr="Une image contenant Police, Graphique, capture d’écran, logo&#10;&#10;Description générée automatiquement">
            <a:extLst>
              <a:ext uri="{FF2B5EF4-FFF2-40B4-BE49-F238E27FC236}">
                <a16:creationId xmlns:a16="http://schemas.microsoft.com/office/drawing/2014/main" id="{C159AB3B-F220-C17A-C8BD-89D52FBA6025}"/>
              </a:ext>
            </a:extLst>
          </p:cNvPr>
          <p:cNvPicPr>
            <a:picLocks noChangeAspect="1"/>
          </p:cNvPicPr>
          <p:nvPr userDrawn="1"/>
        </p:nvPicPr>
        <p:blipFill>
          <a:blip r:embed="rId2"/>
          <a:stretch>
            <a:fillRect/>
          </a:stretch>
        </p:blipFill>
        <p:spPr>
          <a:xfrm>
            <a:off x="8481266" y="5285657"/>
            <a:ext cx="3710735" cy="1572344"/>
          </a:xfrm>
          <a:prstGeom prst="rect">
            <a:avLst/>
          </a:prstGeom>
        </p:spPr>
      </p:pic>
    </p:spTree>
    <p:extLst>
      <p:ext uri="{BB962C8B-B14F-4D97-AF65-F5344CB8AC3E}">
        <p14:creationId xmlns:p14="http://schemas.microsoft.com/office/powerpoint/2010/main" val="2421567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Diapositive sur-titre + titre + 2 text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74882B4-9DDD-ED37-1A6D-B50CA67DCCCF}"/>
              </a:ext>
            </a:extLst>
          </p:cNvPr>
          <p:cNvSpPr>
            <a:spLocks noGrp="1"/>
          </p:cNvSpPr>
          <p:nvPr>
            <p:ph type="title" hasCustomPrompt="1"/>
          </p:nvPr>
        </p:nvSpPr>
        <p:spPr>
          <a:xfrm>
            <a:off x="650397" y="1630281"/>
            <a:ext cx="4725523" cy="923330"/>
          </a:xfrm>
          <a:prstGeom prst="rect">
            <a:avLst/>
          </a:prstGeom>
        </p:spPr>
        <p:txBody>
          <a:bodyPr wrap="square" anchor="t" anchorCtr="0">
            <a:spAutoFit/>
          </a:bodyPr>
          <a:lstStyle>
            <a:lvl1pPr>
              <a:defRPr sz="3000" b="1" i="0">
                <a:solidFill>
                  <a:srgbClr val="65B5F6"/>
                </a:solidFill>
                <a:latin typeface="Segoe UI" panose="020B0502040204020203" pitchFamily="34" charset="0"/>
                <a:cs typeface="Segoe UI" panose="020B0502040204020203" pitchFamily="34" charset="0"/>
              </a:defRPr>
            </a:lvl1pPr>
          </a:lstStyle>
          <a:p>
            <a:r>
              <a:rPr lang="fr-FR" dirty="0"/>
              <a:t>Titre de la slide</a:t>
            </a:r>
            <a:br>
              <a:rPr lang="fr-FR" dirty="0"/>
            </a:br>
            <a:r>
              <a:rPr lang="fr-FR" dirty="0"/>
              <a:t>deux lignes</a:t>
            </a:r>
          </a:p>
        </p:txBody>
      </p:sp>
      <p:sp>
        <p:nvSpPr>
          <p:cNvPr id="8" name="Espace réservé du texte 29">
            <a:extLst>
              <a:ext uri="{FF2B5EF4-FFF2-40B4-BE49-F238E27FC236}">
                <a16:creationId xmlns:a16="http://schemas.microsoft.com/office/drawing/2014/main" id="{DED11B24-C5BA-6A98-0106-B8A930402B78}"/>
              </a:ext>
            </a:extLst>
          </p:cNvPr>
          <p:cNvSpPr>
            <a:spLocks noGrp="1"/>
          </p:cNvSpPr>
          <p:nvPr>
            <p:ph type="body" sz="quarter" idx="14" hasCustomPrompt="1"/>
          </p:nvPr>
        </p:nvSpPr>
        <p:spPr>
          <a:xfrm>
            <a:off x="650396" y="1271494"/>
            <a:ext cx="4725522" cy="262251"/>
          </a:xfrm>
          <a:prstGeom prst="rect">
            <a:avLst/>
          </a:prstGeom>
        </p:spPr>
        <p:txBody>
          <a:bodyPr wrap="square" anchor="b" anchorCtr="0">
            <a:spAutoFit/>
          </a:bodyPr>
          <a:lstStyle>
            <a:lvl1pPr marL="0" indent="0">
              <a:buNone/>
              <a:defRPr sz="1200" b="0" i="0">
                <a:solidFill>
                  <a:srgbClr val="65B5F6"/>
                </a:solidFill>
                <a:latin typeface="Segoe UI" panose="020B0502040204020203" pitchFamily="34" charset="0"/>
                <a:cs typeface="Segoe UI" panose="020B0502040204020203" pitchFamily="34" charset="0"/>
              </a:defRPr>
            </a:lvl1pPr>
          </a:lstStyle>
          <a:p>
            <a:pPr lvl="0"/>
            <a:r>
              <a:rPr lang="fr-FR" dirty="0"/>
              <a:t>Sur-titre</a:t>
            </a:r>
          </a:p>
        </p:txBody>
      </p:sp>
      <p:sp>
        <p:nvSpPr>
          <p:cNvPr id="13" name="Espace réservé du numéro de diapositive 3">
            <a:extLst>
              <a:ext uri="{FF2B5EF4-FFF2-40B4-BE49-F238E27FC236}">
                <a16:creationId xmlns:a16="http://schemas.microsoft.com/office/drawing/2014/main" id="{E8CDB582-262B-E85F-1D70-C6646D5DB0FC}"/>
              </a:ext>
            </a:extLst>
          </p:cNvPr>
          <p:cNvSpPr>
            <a:spLocks noGrp="1"/>
          </p:cNvSpPr>
          <p:nvPr>
            <p:ph type="sldNum" sz="quarter" idx="12"/>
          </p:nvPr>
        </p:nvSpPr>
        <p:spPr>
          <a:xfrm>
            <a:off x="695400" y="6292967"/>
            <a:ext cx="603932" cy="246221"/>
          </a:xfrm>
          <a:prstGeom prst="rect">
            <a:avLst/>
          </a:prstGeom>
        </p:spPr>
        <p:txBody>
          <a:bodyPr/>
          <a:lstStyle>
            <a:lvl1pPr>
              <a:defRPr b="0" i="0">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sp>
        <p:nvSpPr>
          <p:cNvPr id="14" name="Espace réservé du pied de page 4">
            <a:extLst>
              <a:ext uri="{FF2B5EF4-FFF2-40B4-BE49-F238E27FC236}">
                <a16:creationId xmlns:a16="http://schemas.microsoft.com/office/drawing/2014/main" id="{7042F648-9370-0F3C-F1CA-8B61A5B3871B}"/>
              </a:ext>
            </a:extLst>
          </p:cNvPr>
          <p:cNvSpPr>
            <a:spLocks noGrp="1"/>
          </p:cNvSpPr>
          <p:nvPr>
            <p:ph type="ftr" sz="quarter" idx="3"/>
          </p:nvPr>
        </p:nvSpPr>
        <p:spPr>
          <a:xfrm>
            <a:off x="1412730" y="6292967"/>
            <a:ext cx="5029201" cy="246221"/>
          </a:xfrm>
          <a:prstGeom prst="rect">
            <a:avLst/>
          </a:prstGeom>
        </p:spPr>
        <p:txBody>
          <a:bodyPr vert="horz" wrap="square" lIns="91440" tIns="45720" rIns="91440" bIns="45720" numCol="2" spcCol="540000" rtlCol="0" anchor="t" anchorCtr="0">
            <a:spAutoFit/>
          </a:bodyPr>
          <a:lstStyle>
            <a:lvl1pPr algn="l">
              <a:defRPr sz="1000" b="0" i="0">
                <a:solidFill>
                  <a:srgbClr val="65B5F6"/>
                </a:solidFill>
                <a:latin typeface="Segoe UI" panose="020B0502040204020203" pitchFamily="34" charset="0"/>
                <a:cs typeface="Segoe UI" panose="020B0502040204020203" pitchFamily="34" charset="0"/>
              </a:defRPr>
            </a:lvl1pPr>
          </a:lstStyle>
          <a:p>
            <a:r>
              <a:rPr lang="fr-FR" dirty="0"/>
              <a:t>Nom de la direction</a:t>
            </a:r>
          </a:p>
          <a:p>
            <a:r>
              <a:rPr lang="fr-FR" dirty="0"/>
              <a:t>Nom de la présentation</a:t>
            </a:r>
          </a:p>
        </p:txBody>
      </p:sp>
      <p:sp>
        <p:nvSpPr>
          <p:cNvPr id="3" name="Espace réservé du texte 5">
            <a:extLst>
              <a:ext uri="{FF2B5EF4-FFF2-40B4-BE49-F238E27FC236}">
                <a16:creationId xmlns:a16="http://schemas.microsoft.com/office/drawing/2014/main" id="{E15FE536-0D19-3AE7-C8C2-BC446225BF19}"/>
              </a:ext>
            </a:extLst>
          </p:cNvPr>
          <p:cNvSpPr>
            <a:spLocks noGrp="1"/>
          </p:cNvSpPr>
          <p:nvPr>
            <p:ph type="body" sz="quarter" idx="18" hasCustomPrompt="1"/>
          </p:nvPr>
        </p:nvSpPr>
        <p:spPr>
          <a:xfrm>
            <a:off x="650394" y="2711100"/>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
        <p:nvSpPr>
          <p:cNvPr id="4" name="Espace réservé du texte 5">
            <a:extLst>
              <a:ext uri="{FF2B5EF4-FFF2-40B4-BE49-F238E27FC236}">
                <a16:creationId xmlns:a16="http://schemas.microsoft.com/office/drawing/2014/main" id="{6A37AEEA-CD3C-EBA7-A7DA-2B00F9F0916C}"/>
              </a:ext>
            </a:extLst>
          </p:cNvPr>
          <p:cNvSpPr>
            <a:spLocks noGrp="1"/>
          </p:cNvSpPr>
          <p:nvPr>
            <p:ph type="body" sz="quarter" idx="19" hasCustomPrompt="1"/>
          </p:nvPr>
        </p:nvSpPr>
        <p:spPr>
          <a:xfrm>
            <a:off x="6080693" y="2711100"/>
            <a:ext cx="4725523" cy="286232"/>
          </a:xfrm>
          <a:prstGeom prst="rect">
            <a:avLst/>
          </a:prstGeom>
        </p:spPr>
        <p:txBody>
          <a:bodyPr>
            <a:spAutoFit/>
          </a:bodyPr>
          <a:lstStyle>
            <a:lvl1pPr marL="0" indent="0">
              <a:buNone/>
              <a:defRPr sz="1400" b="0" i="0">
                <a:solidFill>
                  <a:srgbClr val="25303B"/>
                </a:solidFill>
                <a:latin typeface="Segoe UI" panose="020B0502040204020203" pitchFamily="34" charset="0"/>
                <a:cs typeface="Segoe UI" panose="020B0502040204020203" pitchFamily="34" charset="0"/>
              </a:defRPr>
            </a:lvl1pPr>
            <a:lvl2pPr marL="457200" indent="0">
              <a:buNone/>
              <a:defRPr sz="1400" b="0" i="0">
                <a:solidFill>
                  <a:srgbClr val="25303B"/>
                </a:solidFill>
                <a:latin typeface="Segoe UI" panose="020B0502040204020203" pitchFamily="34" charset="0"/>
                <a:cs typeface="Segoe UI" panose="020B0502040204020203" pitchFamily="34" charset="0"/>
              </a:defRPr>
            </a:lvl2pPr>
            <a:lvl3pPr marL="914400" indent="0">
              <a:buNone/>
              <a:defRPr sz="1400" b="0" i="0">
                <a:solidFill>
                  <a:srgbClr val="25303B"/>
                </a:solidFill>
                <a:latin typeface="Segoe UI" panose="020B0502040204020203" pitchFamily="34" charset="0"/>
                <a:cs typeface="Segoe UI" panose="020B0502040204020203" pitchFamily="34" charset="0"/>
              </a:defRPr>
            </a:lvl3pPr>
            <a:lvl4pPr marL="1371600" indent="0">
              <a:buNone/>
              <a:defRPr sz="1400" b="0" i="0">
                <a:solidFill>
                  <a:srgbClr val="25303B"/>
                </a:solidFill>
                <a:latin typeface="Segoe UI" panose="020B0502040204020203" pitchFamily="34" charset="0"/>
                <a:cs typeface="Segoe UI" panose="020B0502040204020203" pitchFamily="34" charset="0"/>
              </a:defRPr>
            </a:lvl4pPr>
            <a:lvl5pPr marL="1828800" indent="0">
              <a:buNone/>
              <a:defRPr sz="1400" b="0" i="0">
                <a:solidFill>
                  <a:srgbClr val="25303B"/>
                </a:solidFill>
                <a:latin typeface="Segoe UI" panose="020B0502040204020203" pitchFamily="34" charset="0"/>
                <a:cs typeface="Segoe UI" panose="020B0502040204020203" pitchFamily="34" charset="0"/>
              </a:defRPr>
            </a:lvl5pPr>
          </a:lstStyle>
          <a:p>
            <a:pPr lvl="0"/>
            <a:r>
              <a:rPr lang="fr-FR" dirty="0"/>
              <a:t>Double click pour éditer le texte.</a:t>
            </a:r>
          </a:p>
        </p:txBody>
      </p:sp>
    </p:spTree>
    <p:extLst>
      <p:ext uri="{BB962C8B-B14F-4D97-AF65-F5344CB8AC3E}">
        <p14:creationId xmlns:p14="http://schemas.microsoft.com/office/powerpoint/2010/main" val="3931591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sposition page de transition bleu">
    <p:bg>
      <p:bgPr>
        <a:solidFill>
          <a:srgbClr val="64B5F6"/>
        </a:solidFill>
        <a:effectLst/>
      </p:bgPr>
    </p:bg>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09C1D6E-58B1-E5DB-005F-7ABE6E854B8B}"/>
              </a:ext>
            </a:extLst>
          </p:cNvPr>
          <p:cNvSpPr/>
          <p:nvPr userDrawn="1"/>
        </p:nvSpPr>
        <p:spPr>
          <a:xfrm>
            <a:off x="908867" y="3500425"/>
            <a:ext cx="11283133" cy="3357575"/>
          </a:xfrm>
          <a:custGeom>
            <a:avLst/>
            <a:gdLst>
              <a:gd name="connsiteX0" fmla="*/ 7529114 w 11283133"/>
              <a:gd name="connsiteY0" fmla="*/ 0 h 3357575"/>
              <a:gd name="connsiteX1" fmla="*/ 11009987 w 11283133"/>
              <a:gd name="connsiteY1" fmla="*/ 614304 h 3357575"/>
              <a:gd name="connsiteX2" fmla="*/ 11283133 w 11283133"/>
              <a:gd name="connsiteY2" fmla="*/ 722003 h 3357575"/>
              <a:gd name="connsiteX3" fmla="*/ 11283133 w 11283133"/>
              <a:gd name="connsiteY3" fmla="*/ 3357575 h 3357575"/>
              <a:gd name="connsiteX4" fmla="*/ 0 w 11283133"/>
              <a:gd name="connsiteY4" fmla="*/ 3357575 h 3357575"/>
              <a:gd name="connsiteX5" fmla="*/ 35357 w 11283133"/>
              <a:gd name="connsiteY5" fmla="*/ 3316758 h 3357575"/>
              <a:gd name="connsiteX6" fmla="*/ 7529114 w 11283133"/>
              <a:gd name="connsiteY6" fmla="*/ 0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3133" h="3357575">
                <a:moveTo>
                  <a:pt x="7529114" y="0"/>
                </a:moveTo>
                <a:cubicBezTo>
                  <a:pt x="8752183" y="0"/>
                  <a:pt x="9924595" y="216889"/>
                  <a:pt x="11009987" y="614304"/>
                </a:cubicBezTo>
                <a:lnTo>
                  <a:pt x="11283133" y="722003"/>
                </a:lnTo>
                <a:lnTo>
                  <a:pt x="11283133" y="3357575"/>
                </a:lnTo>
                <a:lnTo>
                  <a:pt x="0" y="3357575"/>
                </a:lnTo>
                <a:lnTo>
                  <a:pt x="35357" y="3316758"/>
                </a:lnTo>
                <a:cubicBezTo>
                  <a:pt x="1887267" y="1279204"/>
                  <a:pt x="4558804" y="0"/>
                  <a:pt x="7529114" y="0"/>
                </a:cubicBezTo>
                <a:close/>
              </a:path>
            </a:pathLst>
          </a:custGeom>
          <a:solidFill>
            <a:srgbClr val="B3D9F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fr-FR" dirty="0"/>
              <a:t>  </a:t>
            </a:r>
          </a:p>
        </p:txBody>
      </p:sp>
      <p:sp>
        <p:nvSpPr>
          <p:cNvPr id="10" name="Titre 1">
            <a:extLst>
              <a:ext uri="{FF2B5EF4-FFF2-40B4-BE49-F238E27FC236}">
                <a16:creationId xmlns:a16="http://schemas.microsoft.com/office/drawing/2014/main" id="{8DD2A29C-60D6-FD08-5B17-5F084A1A514D}"/>
              </a:ext>
            </a:extLst>
          </p:cNvPr>
          <p:cNvSpPr>
            <a:spLocks noGrp="1"/>
          </p:cNvSpPr>
          <p:nvPr>
            <p:ph type="title" hasCustomPrompt="1"/>
          </p:nvPr>
        </p:nvSpPr>
        <p:spPr>
          <a:xfrm>
            <a:off x="658870" y="1630281"/>
            <a:ext cx="10094259" cy="1496564"/>
          </a:xfrm>
          <a:prstGeom prst="rect">
            <a:avLst/>
          </a:prstGeom>
        </p:spPr>
        <p:txBody>
          <a:bodyPr wrap="square" anchor="t" anchorCtr="0">
            <a:spAutoFit/>
          </a:bodyPr>
          <a:lstStyle>
            <a:lvl1pPr>
              <a:defRPr sz="5000" b="1" i="0">
                <a:solidFill>
                  <a:srgbClr val="25303B"/>
                </a:solidFill>
                <a:latin typeface="Segoe UI" panose="020B0502040204020203" pitchFamily="34" charset="0"/>
                <a:cs typeface="Segoe UI" panose="020B0502040204020203" pitchFamily="34" charset="0"/>
              </a:defRPr>
            </a:lvl1pPr>
          </a:lstStyle>
          <a:p>
            <a:r>
              <a:rPr lang="fr-FR" dirty="0"/>
              <a:t>Page de</a:t>
            </a:r>
            <a:br>
              <a:rPr lang="fr-FR" dirty="0"/>
            </a:br>
            <a:r>
              <a:rPr lang="fr-FR" dirty="0"/>
              <a:t>transition</a:t>
            </a:r>
          </a:p>
        </p:txBody>
      </p:sp>
      <p:sp>
        <p:nvSpPr>
          <p:cNvPr id="2" name="Espace réservé du pied de page 1">
            <a:extLst>
              <a:ext uri="{FF2B5EF4-FFF2-40B4-BE49-F238E27FC236}">
                <a16:creationId xmlns:a16="http://schemas.microsoft.com/office/drawing/2014/main" id="{C1440F19-A052-5DC4-C564-19DBAAB26D19}"/>
              </a:ext>
            </a:extLst>
          </p:cNvPr>
          <p:cNvSpPr>
            <a:spLocks noGrp="1"/>
          </p:cNvSpPr>
          <p:nvPr>
            <p:ph type="ftr" sz="quarter" idx="14"/>
          </p:nvPr>
        </p:nvSpPr>
        <p:spPr/>
        <p:txBody>
          <a:bodyPr/>
          <a:lstStyle>
            <a:lvl1pPr>
              <a:defRPr b="0" i="0">
                <a:solidFill>
                  <a:srgbClr val="25303B"/>
                </a:solidFill>
                <a:latin typeface="Segoe UI" panose="020B0502040204020203" pitchFamily="34" charset="0"/>
                <a:cs typeface="Segoe UI" panose="020B0502040204020203" pitchFamily="34" charset="0"/>
              </a:defRPr>
            </a:lvl1pPr>
          </a:lstStyle>
          <a:p>
            <a:r>
              <a:rPr lang="fr-FR" dirty="0"/>
              <a:t>Nom de la direction</a:t>
            </a:r>
          </a:p>
          <a:p>
            <a:r>
              <a:rPr lang="fr-FR" dirty="0"/>
              <a:t>Nom de la présentation</a:t>
            </a:r>
          </a:p>
        </p:txBody>
      </p:sp>
      <p:sp>
        <p:nvSpPr>
          <p:cNvPr id="3" name="Forme libre 2">
            <a:extLst>
              <a:ext uri="{FF2B5EF4-FFF2-40B4-BE49-F238E27FC236}">
                <a16:creationId xmlns:a16="http://schemas.microsoft.com/office/drawing/2014/main" id="{5158B74F-3C38-BA9D-A158-96237708DBBD}"/>
              </a:ext>
            </a:extLst>
          </p:cNvPr>
          <p:cNvSpPr/>
          <p:nvPr userDrawn="1"/>
        </p:nvSpPr>
        <p:spPr>
          <a:xfrm>
            <a:off x="10621180" y="6180736"/>
            <a:ext cx="1570820" cy="677264"/>
          </a:xfrm>
          <a:custGeom>
            <a:avLst/>
            <a:gdLst>
              <a:gd name="connsiteX0" fmla="*/ 364856 w 1570820"/>
              <a:gd name="connsiteY0" fmla="*/ 1761 h 677264"/>
              <a:gd name="connsiteX1" fmla="*/ 444888 w 1570820"/>
              <a:gd name="connsiteY1" fmla="*/ 2598 h 677264"/>
              <a:gd name="connsiteX2" fmla="*/ 1570820 w 1570820"/>
              <a:gd name="connsiteY2" fmla="*/ 135814 h 677264"/>
              <a:gd name="connsiteX3" fmla="*/ 1570820 w 1570820"/>
              <a:gd name="connsiteY3" fmla="*/ 677264 h 677264"/>
              <a:gd name="connsiteX4" fmla="*/ 78269 w 1570820"/>
              <a:gd name="connsiteY4" fmla="*/ 677264 h 677264"/>
              <a:gd name="connsiteX5" fmla="*/ 42423 w 1570820"/>
              <a:gd name="connsiteY5" fmla="*/ 617436 h 677264"/>
              <a:gd name="connsiteX6" fmla="*/ 3164 w 1570820"/>
              <a:gd name="connsiteY6" fmla="*/ 375226 h 677264"/>
              <a:gd name="connsiteX7" fmla="*/ 364856 w 1570820"/>
              <a:gd name="connsiteY7" fmla="*/ 1761 h 6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820" h="677264">
                <a:moveTo>
                  <a:pt x="364856" y="1761"/>
                </a:moveTo>
                <a:cubicBezTo>
                  <a:pt x="391043" y="-801"/>
                  <a:pt x="417819" y="-605"/>
                  <a:pt x="444888" y="2598"/>
                </a:cubicBezTo>
                <a:lnTo>
                  <a:pt x="1570820" y="135814"/>
                </a:lnTo>
                <a:lnTo>
                  <a:pt x="1570820" y="677264"/>
                </a:lnTo>
                <a:lnTo>
                  <a:pt x="78269" y="677264"/>
                </a:lnTo>
                <a:lnTo>
                  <a:pt x="42423" y="617436"/>
                </a:lnTo>
                <a:cubicBezTo>
                  <a:pt x="8050" y="545557"/>
                  <a:pt x="-7104" y="462013"/>
                  <a:pt x="3164" y="375226"/>
                </a:cubicBezTo>
                <a:cubicBezTo>
                  <a:pt x="27123" y="172721"/>
                  <a:pt x="181549" y="19690"/>
                  <a:pt x="364856" y="176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4" name="Image 3" descr="Une image contenant Police, Graphique, capture d’écran, logo&#10;&#10;Description générée automatiquement">
            <a:extLst>
              <a:ext uri="{FF2B5EF4-FFF2-40B4-BE49-F238E27FC236}">
                <a16:creationId xmlns:a16="http://schemas.microsoft.com/office/drawing/2014/main" id="{7C20261B-CC7F-829E-FDD0-E38BE9D7790C}"/>
              </a:ext>
            </a:extLst>
          </p:cNvPr>
          <p:cNvPicPr>
            <a:picLocks noChangeAspect="1"/>
          </p:cNvPicPr>
          <p:nvPr userDrawn="1"/>
        </p:nvPicPr>
        <p:blipFill>
          <a:blip r:embed="rId2"/>
          <a:stretch>
            <a:fillRect/>
          </a:stretch>
        </p:blipFill>
        <p:spPr>
          <a:xfrm>
            <a:off x="10632815" y="6197329"/>
            <a:ext cx="1559185" cy="660671"/>
          </a:xfrm>
          <a:prstGeom prst="rect">
            <a:avLst/>
          </a:prstGeom>
        </p:spPr>
      </p:pic>
    </p:spTree>
    <p:extLst>
      <p:ext uri="{BB962C8B-B14F-4D97-AF65-F5344CB8AC3E}">
        <p14:creationId xmlns:p14="http://schemas.microsoft.com/office/powerpoint/2010/main" val="901065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sommaire léger blanc">
    <p:bg>
      <p:bgPr>
        <a:solidFill>
          <a:schemeClr val="bg1"/>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96F181C2-5CD3-57FB-C56B-D0CD5A594A92}"/>
              </a:ext>
            </a:extLst>
          </p:cNvPr>
          <p:cNvSpPr>
            <a:spLocks noGrp="1"/>
          </p:cNvSpPr>
          <p:nvPr>
            <p:ph type="body" sz="quarter" idx="14" hasCustomPrompt="1"/>
          </p:nvPr>
        </p:nvSpPr>
        <p:spPr>
          <a:xfrm>
            <a:off x="650395" y="560040"/>
            <a:ext cx="5029200" cy="377026"/>
          </a:xfrm>
          <a:prstGeom prst="rect">
            <a:avLst/>
          </a:prstGeom>
        </p:spPr>
        <p:txBody>
          <a:bodyPr>
            <a:spAutoFit/>
          </a:bodyPr>
          <a:lstStyle>
            <a:lvl1pPr marL="0" indent="0">
              <a:buNone/>
              <a:defRPr sz="2000" b="1" i="0">
                <a:solidFill>
                  <a:srgbClr val="25303B"/>
                </a:solidFill>
                <a:latin typeface="Segoe UI" panose="020B0502040204020203" pitchFamily="34" charset="0"/>
                <a:cs typeface="Segoe UI" panose="020B0502040204020203" pitchFamily="34" charset="0"/>
              </a:defRPr>
            </a:lvl1pPr>
          </a:lstStyle>
          <a:p>
            <a:pPr lvl="0"/>
            <a:r>
              <a:rPr lang="fr-FR" dirty="0"/>
              <a:t>Sommaire</a:t>
            </a:r>
          </a:p>
        </p:txBody>
      </p:sp>
      <p:sp>
        <p:nvSpPr>
          <p:cNvPr id="10" name="Espace réservé du texte 9">
            <a:extLst>
              <a:ext uri="{FF2B5EF4-FFF2-40B4-BE49-F238E27FC236}">
                <a16:creationId xmlns:a16="http://schemas.microsoft.com/office/drawing/2014/main" id="{C159A15A-746D-27EF-0409-662CE1CDA369}"/>
              </a:ext>
            </a:extLst>
          </p:cNvPr>
          <p:cNvSpPr>
            <a:spLocks noGrp="1"/>
          </p:cNvSpPr>
          <p:nvPr>
            <p:ph type="body" sz="quarter" idx="15" hasCustomPrompt="1"/>
          </p:nvPr>
        </p:nvSpPr>
        <p:spPr>
          <a:xfrm>
            <a:off x="677281" y="2006596"/>
            <a:ext cx="1188250" cy="519373"/>
          </a:xfrm>
          <a:prstGeom prst="rect">
            <a:avLst/>
          </a:prstGeom>
        </p:spPr>
        <p:txBody>
          <a:bodyPr wrap="square">
            <a:spAutoFit/>
          </a:bodyPr>
          <a:lstStyle>
            <a:lvl1pPr marL="0" indent="0">
              <a:buFontTx/>
              <a:buNone/>
              <a:defRPr sz="3000" b="1"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01</a:t>
            </a:r>
          </a:p>
        </p:txBody>
      </p:sp>
      <p:sp>
        <p:nvSpPr>
          <p:cNvPr id="21" name="Espace réservé du pied de page 20">
            <a:extLst>
              <a:ext uri="{FF2B5EF4-FFF2-40B4-BE49-F238E27FC236}">
                <a16:creationId xmlns:a16="http://schemas.microsoft.com/office/drawing/2014/main" id="{AF81B4DA-E67B-EADC-88F1-34043681DEC6}"/>
              </a:ext>
            </a:extLst>
          </p:cNvPr>
          <p:cNvSpPr>
            <a:spLocks noGrp="1"/>
          </p:cNvSpPr>
          <p:nvPr>
            <p:ph type="ftr" sz="quarter" idx="20"/>
          </p:nvPr>
        </p:nvSpPr>
        <p:spPr>
          <a:xfrm>
            <a:off x="650394" y="6292967"/>
            <a:ext cx="5029201" cy="246221"/>
          </a:xfrm>
        </p:spPr>
        <p:txBody>
          <a:bodyPr/>
          <a:lstStyle>
            <a:lvl1pPr>
              <a:defRPr b="0" i="0">
                <a:solidFill>
                  <a:srgbClr val="25303B"/>
                </a:solidFill>
                <a:latin typeface="Segoe UI" panose="020B0502040204020203" pitchFamily="34" charset="0"/>
                <a:cs typeface="Segoe UI" panose="020B0502040204020203" pitchFamily="34" charset="0"/>
              </a:defRPr>
            </a:lvl1pPr>
          </a:lstStyle>
          <a:p>
            <a:r>
              <a:rPr lang="fr-FR"/>
              <a:t>Nom de la direction</a:t>
            </a:r>
          </a:p>
          <a:p>
            <a:r>
              <a:rPr lang="fr-FR"/>
              <a:t>Nom de la présentation</a:t>
            </a:r>
            <a:endParaRPr lang="fr-FR" dirty="0"/>
          </a:p>
        </p:txBody>
      </p:sp>
      <p:sp>
        <p:nvSpPr>
          <p:cNvPr id="3" name="Espace réservé du texte 9">
            <a:extLst>
              <a:ext uri="{FF2B5EF4-FFF2-40B4-BE49-F238E27FC236}">
                <a16:creationId xmlns:a16="http://schemas.microsoft.com/office/drawing/2014/main" id="{A814EF2C-3941-7F82-7501-AE5C77DE6BD8}"/>
              </a:ext>
            </a:extLst>
          </p:cNvPr>
          <p:cNvSpPr>
            <a:spLocks noGrp="1"/>
          </p:cNvSpPr>
          <p:nvPr>
            <p:ph type="body" sz="quarter" idx="21" hasCustomPrompt="1"/>
          </p:nvPr>
        </p:nvSpPr>
        <p:spPr>
          <a:xfrm>
            <a:off x="2176896" y="2006596"/>
            <a:ext cx="8284589" cy="517193"/>
          </a:xfrm>
          <a:prstGeom prst="rect">
            <a:avLst/>
          </a:prstGeom>
        </p:spPr>
        <p:txBody>
          <a:bodyPr wrap="square">
            <a:spAutoFit/>
          </a:bodyPr>
          <a:lstStyle>
            <a:lvl1pPr marL="0" indent="0">
              <a:buFontTx/>
              <a:buNone/>
              <a:defRPr sz="3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Cliquez pour ajouter un chapitre</a:t>
            </a:r>
          </a:p>
        </p:txBody>
      </p:sp>
      <p:sp>
        <p:nvSpPr>
          <p:cNvPr id="6" name="Espace réservé du texte 9">
            <a:extLst>
              <a:ext uri="{FF2B5EF4-FFF2-40B4-BE49-F238E27FC236}">
                <a16:creationId xmlns:a16="http://schemas.microsoft.com/office/drawing/2014/main" id="{53642F8A-56E0-95E1-A003-73FA7551A384}"/>
              </a:ext>
            </a:extLst>
          </p:cNvPr>
          <p:cNvSpPr>
            <a:spLocks noGrp="1"/>
          </p:cNvSpPr>
          <p:nvPr>
            <p:ph type="body" sz="quarter" idx="22" hasCustomPrompt="1"/>
          </p:nvPr>
        </p:nvSpPr>
        <p:spPr>
          <a:xfrm>
            <a:off x="677281" y="3118727"/>
            <a:ext cx="1188250" cy="519373"/>
          </a:xfrm>
          <a:prstGeom prst="rect">
            <a:avLst/>
          </a:prstGeom>
        </p:spPr>
        <p:txBody>
          <a:bodyPr wrap="square">
            <a:spAutoFit/>
          </a:bodyPr>
          <a:lstStyle>
            <a:lvl1pPr marL="0" indent="0">
              <a:buFontTx/>
              <a:buNone/>
              <a:defRPr sz="3000" b="1"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02</a:t>
            </a:r>
          </a:p>
        </p:txBody>
      </p:sp>
      <p:sp>
        <p:nvSpPr>
          <p:cNvPr id="7" name="Espace réservé du texte 9">
            <a:extLst>
              <a:ext uri="{FF2B5EF4-FFF2-40B4-BE49-F238E27FC236}">
                <a16:creationId xmlns:a16="http://schemas.microsoft.com/office/drawing/2014/main" id="{24D6B6BF-4FAC-F78A-7607-573E4990A204}"/>
              </a:ext>
            </a:extLst>
          </p:cNvPr>
          <p:cNvSpPr>
            <a:spLocks noGrp="1"/>
          </p:cNvSpPr>
          <p:nvPr>
            <p:ph type="body" sz="quarter" idx="23" hasCustomPrompt="1"/>
          </p:nvPr>
        </p:nvSpPr>
        <p:spPr>
          <a:xfrm>
            <a:off x="2176896" y="3118727"/>
            <a:ext cx="8284589" cy="517193"/>
          </a:xfrm>
          <a:prstGeom prst="rect">
            <a:avLst/>
          </a:prstGeom>
        </p:spPr>
        <p:txBody>
          <a:bodyPr wrap="square">
            <a:spAutoFit/>
          </a:bodyPr>
          <a:lstStyle>
            <a:lvl1pPr marL="0" indent="0">
              <a:buFontTx/>
              <a:buNone/>
              <a:defRPr sz="3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Cliquez pour ajouter un chapitre</a:t>
            </a:r>
          </a:p>
        </p:txBody>
      </p:sp>
      <p:sp>
        <p:nvSpPr>
          <p:cNvPr id="9" name="Espace réservé du texte 9">
            <a:extLst>
              <a:ext uri="{FF2B5EF4-FFF2-40B4-BE49-F238E27FC236}">
                <a16:creationId xmlns:a16="http://schemas.microsoft.com/office/drawing/2014/main" id="{3E198E9C-472B-BE4D-8056-49448ADCC097}"/>
              </a:ext>
            </a:extLst>
          </p:cNvPr>
          <p:cNvSpPr>
            <a:spLocks noGrp="1"/>
          </p:cNvSpPr>
          <p:nvPr>
            <p:ph type="body" sz="quarter" idx="24" hasCustomPrompt="1"/>
          </p:nvPr>
        </p:nvSpPr>
        <p:spPr>
          <a:xfrm>
            <a:off x="677281" y="4230857"/>
            <a:ext cx="1188250" cy="519373"/>
          </a:xfrm>
          <a:prstGeom prst="rect">
            <a:avLst/>
          </a:prstGeom>
        </p:spPr>
        <p:txBody>
          <a:bodyPr wrap="square">
            <a:spAutoFit/>
          </a:bodyPr>
          <a:lstStyle>
            <a:lvl1pPr marL="0" indent="0">
              <a:buFontTx/>
              <a:buNone/>
              <a:defRPr sz="3000" b="1"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03</a:t>
            </a:r>
          </a:p>
        </p:txBody>
      </p:sp>
      <p:sp>
        <p:nvSpPr>
          <p:cNvPr id="11" name="Espace réservé du texte 9">
            <a:extLst>
              <a:ext uri="{FF2B5EF4-FFF2-40B4-BE49-F238E27FC236}">
                <a16:creationId xmlns:a16="http://schemas.microsoft.com/office/drawing/2014/main" id="{BE80014F-8E18-1F3A-E425-95042668DE30}"/>
              </a:ext>
            </a:extLst>
          </p:cNvPr>
          <p:cNvSpPr>
            <a:spLocks noGrp="1"/>
          </p:cNvSpPr>
          <p:nvPr>
            <p:ph type="body" sz="quarter" idx="25" hasCustomPrompt="1"/>
          </p:nvPr>
        </p:nvSpPr>
        <p:spPr>
          <a:xfrm>
            <a:off x="2176896" y="4230857"/>
            <a:ext cx="8284589" cy="517193"/>
          </a:xfrm>
          <a:prstGeom prst="rect">
            <a:avLst/>
          </a:prstGeom>
        </p:spPr>
        <p:txBody>
          <a:bodyPr wrap="square">
            <a:spAutoFit/>
          </a:bodyPr>
          <a:lstStyle>
            <a:lvl1pPr marL="0" indent="0">
              <a:buFontTx/>
              <a:buNone/>
              <a:defRPr sz="3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Cliquez pour ajouter un chapitre</a:t>
            </a:r>
          </a:p>
        </p:txBody>
      </p:sp>
      <p:sp>
        <p:nvSpPr>
          <p:cNvPr id="4" name="Espace réservé du texte 9">
            <a:extLst>
              <a:ext uri="{FF2B5EF4-FFF2-40B4-BE49-F238E27FC236}">
                <a16:creationId xmlns:a16="http://schemas.microsoft.com/office/drawing/2014/main" id="{FF845CC5-238E-4102-445F-4A50F9E74957}"/>
              </a:ext>
            </a:extLst>
          </p:cNvPr>
          <p:cNvSpPr>
            <a:spLocks noGrp="1"/>
          </p:cNvSpPr>
          <p:nvPr>
            <p:ph type="body" sz="quarter" idx="26" hasCustomPrompt="1"/>
          </p:nvPr>
        </p:nvSpPr>
        <p:spPr>
          <a:xfrm>
            <a:off x="10598521" y="2006596"/>
            <a:ext cx="988089" cy="377026"/>
          </a:xfrm>
          <a:prstGeom prst="rect">
            <a:avLst/>
          </a:prstGeom>
        </p:spPr>
        <p:txBody>
          <a:bodyPr wrap="square">
            <a:spAutoFit/>
          </a:bodyPr>
          <a:lstStyle>
            <a:lvl1pPr marL="0" indent="0" algn="r">
              <a:buFontTx/>
              <a:buNone/>
              <a:defRPr sz="2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p. xx</a:t>
            </a:r>
          </a:p>
        </p:txBody>
      </p:sp>
      <p:sp>
        <p:nvSpPr>
          <p:cNvPr id="5" name="Espace réservé du texte 9">
            <a:extLst>
              <a:ext uri="{FF2B5EF4-FFF2-40B4-BE49-F238E27FC236}">
                <a16:creationId xmlns:a16="http://schemas.microsoft.com/office/drawing/2014/main" id="{09C045BB-ED2A-A653-D421-40FB5C4C87E2}"/>
              </a:ext>
            </a:extLst>
          </p:cNvPr>
          <p:cNvSpPr>
            <a:spLocks noGrp="1"/>
          </p:cNvSpPr>
          <p:nvPr>
            <p:ph type="body" sz="quarter" idx="27" hasCustomPrompt="1"/>
          </p:nvPr>
        </p:nvSpPr>
        <p:spPr>
          <a:xfrm>
            <a:off x="10598521" y="3118727"/>
            <a:ext cx="988089" cy="377026"/>
          </a:xfrm>
          <a:prstGeom prst="rect">
            <a:avLst/>
          </a:prstGeom>
        </p:spPr>
        <p:txBody>
          <a:bodyPr wrap="square">
            <a:spAutoFit/>
          </a:bodyPr>
          <a:lstStyle>
            <a:lvl1pPr marL="0" indent="0" algn="r">
              <a:buFontTx/>
              <a:buNone/>
              <a:defRPr sz="2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p. xx</a:t>
            </a:r>
          </a:p>
        </p:txBody>
      </p:sp>
      <p:sp>
        <p:nvSpPr>
          <p:cNvPr id="12" name="Espace réservé du texte 9">
            <a:extLst>
              <a:ext uri="{FF2B5EF4-FFF2-40B4-BE49-F238E27FC236}">
                <a16:creationId xmlns:a16="http://schemas.microsoft.com/office/drawing/2014/main" id="{4BF9C902-3893-B956-F172-325F61AE2357}"/>
              </a:ext>
            </a:extLst>
          </p:cNvPr>
          <p:cNvSpPr>
            <a:spLocks noGrp="1"/>
          </p:cNvSpPr>
          <p:nvPr>
            <p:ph type="body" sz="quarter" idx="28" hasCustomPrompt="1"/>
          </p:nvPr>
        </p:nvSpPr>
        <p:spPr>
          <a:xfrm>
            <a:off x="10598521" y="4230857"/>
            <a:ext cx="988089" cy="377026"/>
          </a:xfrm>
          <a:prstGeom prst="rect">
            <a:avLst/>
          </a:prstGeom>
        </p:spPr>
        <p:txBody>
          <a:bodyPr wrap="square">
            <a:spAutoFit/>
          </a:bodyPr>
          <a:lstStyle>
            <a:lvl1pPr marL="0" indent="0" algn="r">
              <a:buFontTx/>
              <a:buNone/>
              <a:defRPr sz="2000" b="0" i="0">
                <a:solidFill>
                  <a:srgbClr val="25303B"/>
                </a:solidFill>
                <a:latin typeface="Segoe UI" panose="020B0502040204020203" pitchFamily="34" charset="0"/>
                <a:cs typeface="Segoe UI" panose="020B0502040204020203" pitchFamily="34" charset="0"/>
              </a:defRPr>
            </a:lvl1pPr>
            <a:lvl2pPr marL="742950" indent="-285750">
              <a:buFont typeface="Arial" panose="020B0604020202020204" pitchFamily="34" charset="0"/>
              <a:buChar char="•"/>
              <a:defRPr sz="1500" b="0" i="0">
                <a:solidFill>
                  <a:srgbClr val="25303B"/>
                </a:solidFill>
                <a:latin typeface="Avenir Book" panose="02000503020000020003" pitchFamily="2" charset="0"/>
              </a:defRPr>
            </a:lvl2pPr>
            <a:lvl3pPr marL="914400" indent="0">
              <a:buFont typeface="+mj-lt"/>
              <a:buNone/>
              <a:defRPr/>
            </a:lvl3pPr>
            <a:lvl4pPr marL="1714500" indent="-342900">
              <a:buFont typeface="+mj-lt"/>
              <a:buAutoNum type="arabicPeriod"/>
              <a:defRPr/>
            </a:lvl4pPr>
            <a:lvl5pPr marL="2171700" indent="-342900">
              <a:buFont typeface="+mj-lt"/>
              <a:buAutoNum type="arabicPeriod"/>
              <a:defRPr/>
            </a:lvl5pPr>
          </a:lstStyle>
          <a:p>
            <a:pPr lvl="0"/>
            <a:r>
              <a:rPr lang="fr-FR" dirty="0"/>
              <a:t>p. xx</a:t>
            </a:r>
          </a:p>
        </p:txBody>
      </p:sp>
    </p:spTree>
    <p:extLst>
      <p:ext uri="{BB962C8B-B14F-4D97-AF65-F5344CB8AC3E}">
        <p14:creationId xmlns:p14="http://schemas.microsoft.com/office/powerpoint/2010/main" val="3204257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62691-B4B4-E31E-CB6B-5B2730BA9D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22BA8C3-1966-C2C0-E167-F0A075550307}"/>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4" name="Espace réservé du pied de page 3">
            <a:extLst>
              <a:ext uri="{FF2B5EF4-FFF2-40B4-BE49-F238E27FC236}">
                <a16:creationId xmlns:a16="http://schemas.microsoft.com/office/drawing/2014/main" id="{56C1A91C-5377-F3F9-7092-FA2623C7277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D1CBF2F-6AD1-4D53-A896-E256DAB785CC}"/>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14775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69375C-7411-8350-EDF6-660468A9AA5F}"/>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3" name="Espace réservé du pied de page 2">
            <a:extLst>
              <a:ext uri="{FF2B5EF4-FFF2-40B4-BE49-F238E27FC236}">
                <a16:creationId xmlns:a16="http://schemas.microsoft.com/office/drawing/2014/main" id="{6745BC06-E9DB-DAB5-312F-8297B70A805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FFCE843-2F87-B85A-7AF9-D55DF7D2911F}"/>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229786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E9C1E-AC71-09D7-6D41-9C81478975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9C075CF-84DD-030C-4E14-443FAEFBE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DFDC91B-7211-2B9B-26B0-13B47F14D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18C4F9-0B79-42F4-9C94-45621E8C1CDD}"/>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6" name="Espace réservé du pied de page 5">
            <a:extLst>
              <a:ext uri="{FF2B5EF4-FFF2-40B4-BE49-F238E27FC236}">
                <a16:creationId xmlns:a16="http://schemas.microsoft.com/office/drawing/2014/main" id="{432DBAB8-2A43-6ADF-6CF2-3B692F02A1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4791B5-0650-8D41-56B5-F39F5BBF181A}"/>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39348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E7801-55FA-2B68-2948-5D269C9AFF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481A33-D155-50AF-1244-DFBD74496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2F5143-9CCD-701A-BB4F-304CDB5C0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8A5EC6-6E34-E9BF-1A90-BE32518E7E75}"/>
              </a:ext>
            </a:extLst>
          </p:cNvPr>
          <p:cNvSpPr>
            <a:spLocks noGrp="1"/>
          </p:cNvSpPr>
          <p:nvPr>
            <p:ph type="dt" sz="half" idx="10"/>
          </p:nvPr>
        </p:nvSpPr>
        <p:spPr/>
        <p:txBody>
          <a:bodyPr/>
          <a:lstStyle/>
          <a:p>
            <a:fld id="{CC6C5831-B2F1-4212-934B-862127CED3CD}" type="datetimeFigureOut">
              <a:rPr lang="fr-FR" smtClean="0"/>
              <a:t>01/09/2025</a:t>
            </a:fld>
            <a:endParaRPr lang="fr-FR"/>
          </a:p>
        </p:txBody>
      </p:sp>
      <p:sp>
        <p:nvSpPr>
          <p:cNvPr id="6" name="Espace réservé du pied de page 5">
            <a:extLst>
              <a:ext uri="{FF2B5EF4-FFF2-40B4-BE49-F238E27FC236}">
                <a16:creationId xmlns:a16="http://schemas.microsoft.com/office/drawing/2014/main" id="{33D6FC4E-4EEA-FFB7-D90C-9FC6E18E38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3CB1A6-DE49-C46E-EBC2-6F9BDFE7428C}"/>
              </a:ext>
            </a:extLst>
          </p:cNvPr>
          <p:cNvSpPr>
            <a:spLocks noGrp="1"/>
          </p:cNvSpPr>
          <p:nvPr>
            <p:ph type="sldNum" sz="quarter" idx="12"/>
          </p:nvPr>
        </p:nvSpPr>
        <p:spPr/>
        <p:txBody>
          <a:bodyPr/>
          <a:lstStyle/>
          <a:p>
            <a:fld id="{EA76CC43-FEE4-48FA-B3EA-107A43415A02}" type="slidenum">
              <a:rPr lang="fr-FR" smtClean="0"/>
              <a:t>‹N°›</a:t>
            </a:fld>
            <a:endParaRPr lang="fr-FR"/>
          </a:p>
        </p:txBody>
      </p:sp>
    </p:spTree>
    <p:extLst>
      <p:ext uri="{BB962C8B-B14F-4D97-AF65-F5344CB8AC3E}">
        <p14:creationId xmlns:p14="http://schemas.microsoft.com/office/powerpoint/2010/main" val="34851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238740-AB23-9568-B7EF-51C26AE43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37C575-76CD-2CE7-64BF-9736373E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94E90B-56C8-0400-418F-E9F299D5C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C5831-B2F1-4212-934B-862127CED3CD}" type="datetimeFigureOut">
              <a:rPr lang="fr-FR" smtClean="0"/>
              <a:t>01/09/2025</a:t>
            </a:fld>
            <a:endParaRPr lang="fr-FR"/>
          </a:p>
        </p:txBody>
      </p:sp>
      <p:sp>
        <p:nvSpPr>
          <p:cNvPr id="5" name="Espace réservé du pied de page 4">
            <a:extLst>
              <a:ext uri="{FF2B5EF4-FFF2-40B4-BE49-F238E27FC236}">
                <a16:creationId xmlns:a16="http://schemas.microsoft.com/office/drawing/2014/main" id="{24F6C873-6532-3506-27B7-BB7CACFB2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1E7AE5-2419-6271-D622-C71E5E846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76CC43-FEE4-48FA-B3EA-107A43415A02}" type="slidenum">
              <a:rPr lang="fr-FR" smtClean="0"/>
              <a:t>‹N°›</a:t>
            </a:fld>
            <a:endParaRPr lang="fr-FR"/>
          </a:p>
        </p:txBody>
      </p:sp>
    </p:spTree>
    <p:extLst>
      <p:ext uri="{BB962C8B-B14F-4D97-AF65-F5344CB8AC3E}">
        <p14:creationId xmlns:p14="http://schemas.microsoft.com/office/powerpoint/2010/main" val="185071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Espace réservé du numéro de diapositive 4">
            <a:extLst>
              <a:ext uri="{FF2B5EF4-FFF2-40B4-BE49-F238E27FC236}">
                <a16:creationId xmlns:a16="http://schemas.microsoft.com/office/drawing/2014/main" id="{6BC0C2F8-431F-FF8B-26FD-92FF27A8F07E}"/>
              </a:ext>
            </a:extLst>
          </p:cNvPr>
          <p:cNvSpPr>
            <a:spLocks noGrp="1"/>
          </p:cNvSpPr>
          <p:nvPr>
            <p:ph type="sldNum" sz="quarter" idx="4"/>
          </p:nvPr>
        </p:nvSpPr>
        <p:spPr>
          <a:xfrm>
            <a:off x="688344" y="6292967"/>
            <a:ext cx="603932" cy="246221"/>
          </a:xfrm>
          <a:prstGeom prst="rect">
            <a:avLst/>
          </a:prstGeom>
        </p:spPr>
        <p:txBody>
          <a:bodyPr vert="horz" wrap="square" lIns="91440" tIns="45720" rIns="91440" bIns="45720" rtlCol="0" anchor="t" anchorCtr="0">
            <a:spAutoFit/>
          </a:bodyPr>
          <a:lstStyle>
            <a:lvl1pPr algn="l">
              <a:defRPr sz="1000" b="0" i="0">
                <a:solidFill>
                  <a:srgbClr val="25303B"/>
                </a:solidFill>
                <a:latin typeface="Segoe UI" panose="020B0502040204020203" pitchFamily="34" charset="0"/>
                <a:cs typeface="Segoe UI" panose="020B0502040204020203" pitchFamily="34" charset="0"/>
              </a:defRPr>
            </a:lvl1pPr>
          </a:lstStyle>
          <a:p>
            <a:fld id="{5B3A593C-77A6-3841-8C9F-594BE3707AC5}" type="slidenum">
              <a:rPr lang="fr-FR" smtClean="0"/>
              <a:pPr/>
              <a:t>‹N°›</a:t>
            </a:fld>
            <a:endParaRPr lang="fr-FR" dirty="0"/>
          </a:p>
        </p:txBody>
      </p:sp>
      <p:pic>
        <p:nvPicPr>
          <p:cNvPr id="6" name="Image 5" descr="Une image contenant Police, Graphique, capture d’écran, logo&#10;&#10;Description générée automatiquement">
            <a:extLst>
              <a:ext uri="{FF2B5EF4-FFF2-40B4-BE49-F238E27FC236}">
                <a16:creationId xmlns:a16="http://schemas.microsoft.com/office/drawing/2014/main" id="{A0643D0A-29CB-9C1D-3853-6D40784D36ED}"/>
              </a:ext>
            </a:extLst>
          </p:cNvPr>
          <p:cNvPicPr>
            <a:picLocks noChangeAspect="1"/>
          </p:cNvPicPr>
          <p:nvPr userDrawn="1"/>
        </p:nvPicPr>
        <p:blipFill>
          <a:blip r:embed="rId21"/>
          <a:stretch>
            <a:fillRect/>
          </a:stretch>
        </p:blipFill>
        <p:spPr>
          <a:xfrm>
            <a:off x="10632815" y="6197329"/>
            <a:ext cx="1559185" cy="660671"/>
          </a:xfrm>
          <a:prstGeom prst="rect">
            <a:avLst/>
          </a:prstGeom>
        </p:spPr>
      </p:pic>
    </p:spTree>
    <p:extLst>
      <p:ext uri="{BB962C8B-B14F-4D97-AF65-F5344CB8AC3E}">
        <p14:creationId xmlns:p14="http://schemas.microsoft.com/office/powerpoint/2010/main" val="20139927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708" r:id="rId19"/>
  </p:sldLayoutIdLst>
  <p:hf hdr="0" dt="0"/>
  <p:txStyles>
    <p:titleStyle>
      <a:lvl1pPr algn="l" defTabSz="914400" rtl="0" eaLnBrk="1" latinLnBrk="0" hangingPunct="1">
        <a:lnSpc>
          <a:spcPct val="90000"/>
        </a:lnSpc>
        <a:spcBef>
          <a:spcPct val="0"/>
        </a:spcBef>
        <a:buNone/>
        <a:defRPr sz="4400" kern="1200">
          <a:solidFill>
            <a:schemeClr val="tx1"/>
          </a:solidFill>
          <a:latin typeface="Active"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47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FD9_4BFDAD59.xml"/><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hyperlink" Target="https://portail-idfm.cdn.prismic.io/portail-idfm/508f1d8f-9743-48d1-ba0f-bdd3470e0048_CONTRAT_IDFM-RATP_2021-2024.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iledefrance-mobilites.fr/actualites/contrat-2020-2023-entre-ile-de-france-mobilites-et"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FE7_E02300C9.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2CBA5-6957-86AF-E127-7D6ADB6DB21F}"/>
              </a:ext>
            </a:extLst>
          </p:cNvPr>
          <p:cNvSpPr>
            <a:spLocks noGrp="1"/>
          </p:cNvSpPr>
          <p:nvPr>
            <p:ph type="title"/>
          </p:nvPr>
        </p:nvSpPr>
        <p:spPr>
          <a:xfrm>
            <a:off x="650395" y="448734"/>
            <a:ext cx="10094259" cy="3416320"/>
          </a:xfrm>
        </p:spPr>
        <p:txBody>
          <a:bodyPr/>
          <a:lstStyle/>
          <a:p>
            <a:r>
              <a:rPr kumimoji="0" lang="fr-FR" sz="6000" b="1"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Données de qualité de service publiées sur l’Open data IDFM – </a:t>
            </a:r>
            <a:r>
              <a:rPr lang="fr-FR" dirty="0">
                <a:solidFill>
                  <a:srgbClr val="FFFFFF"/>
                </a:solidFill>
              </a:rPr>
              <a:t>Perception de la qualité de service</a:t>
            </a:r>
            <a:endParaRPr lang="fr-FR" dirty="0"/>
          </a:p>
        </p:txBody>
      </p:sp>
      <p:sp>
        <p:nvSpPr>
          <p:cNvPr id="3" name="Espace réservé du texte 2">
            <a:extLst>
              <a:ext uri="{FF2B5EF4-FFF2-40B4-BE49-F238E27FC236}">
                <a16:creationId xmlns:a16="http://schemas.microsoft.com/office/drawing/2014/main" id="{EA630B3F-2722-15AD-240E-7F335CAC252B}"/>
              </a:ext>
            </a:extLst>
          </p:cNvPr>
          <p:cNvSpPr>
            <a:spLocks noGrp="1"/>
          </p:cNvSpPr>
          <p:nvPr>
            <p:ph type="body" sz="quarter" idx="14"/>
          </p:nvPr>
        </p:nvSpPr>
        <p:spPr>
          <a:xfrm>
            <a:off x="650395" y="4117274"/>
            <a:ext cx="3596640" cy="403893"/>
          </a:xfrm>
        </p:spPr>
        <p:txBody>
          <a:bodyPr/>
          <a:lstStyle/>
          <a:p>
            <a:r>
              <a:rPr lang="fr-FR" dirty="0">
                <a:solidFill>
                  <a:schemeClr val="bg1"/>
                </a:solidFill>
              </a:rPr>
              <a:t>Septembre 2025</a:t>
            </a:r>
          </a:p>
        </p:txBody>
      </p:sp>
    </p:spTree>
    <p:extLst>
      <p:ext uri="{BB962C8B-B14F-4D97-AF65-F5344CB8AC3E}">
        <p14:creationId xmlns:p14="http://schemas.microsoft.com/office/powerpoint/2010/main" val="146209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B4FF4-14AC-12F5-2DD4-C8C5F0DB47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D16F2A-01FD-CE45-F4E2-643C484882C3}"/>
              </a:ext>
            </a:extLst>
          </p:cNvPr>
          <p:cNvSpPr>
            <a:spLocks noGrp="1"/>
          </p:cNvSpPr>
          <p:nvPr>
            <p:ph type="title"/>
          </p:nvPr>
        </p:nvSpPr>
        <p:spPr>
          <a:xfrm>
            <a:off x="659972" y="944029"/>
            <a:ext cx="10014178" cy="507831"/>
          </a:xfrm>
        </p:spPr>
        <p:txBody>
          <a:bodyPr/>
          <a:lstStyle/>
          <a:p>
            <a:r>
              <a:rPr lang="fr-FR" dirty="0"/>
              <a:t>Contrats Ile-de-France Mobilité – RATP </a:t>
            </a:r>
          </a:p>
        </p:txBody>
      </p:sp>
      <p:sp>
        <p:nvSpPr>
          <p:cNvPr id="3" name="Espace réservé du texte 2">
            <a:extLst>
              <a:ext uri="{FF2B5EF4-FFF2-40B4-BE49-F238E27FC236}">
                <a16:creationId xmlns:a16="http://schemas.microsoft.com/office/drawing/2014/main" id="{0D9E05A5-DA87-1D5F-8A37-28AA856829C3}"/>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4B42B6EA-2547-8C96-DCFF-E1A05BF2F2CD}"/>
              </a:ext>
            </a:extLst>
          </p:cNvPr>
          <p:cNvSpPr>
            <a:spLocks noGrp="1"/>
          </p:cNvSpPr>
          <p:nvPr>
            <p:ph type="sldNum" sz="quarter" idx="12"/>
          </p:nvPr>
        </p:nvSpPr>
        <p:spPr/>
        <p:txBody>
          <a:bodyPr/>
          <a:lstStyle/>
          <a:p>
            <a:fld id="{5B3A593C-77A6-3841-8C9F-594BE3707AC5}" type="slidenum">
              <a:rPr lang="fr-FR" smtClean="0"/>
              <a:pPr/>
              <a:t>10</a:t>
            </a:fld>
            <a:endParaRPr lang="fr-FR" dirty="0"/>
          </a:p>
        </p:txBody>
      </p:sp>
      <p:sp>
        <p:nvSpPr>
          <p:cNvPr id="9" name="Espace réservé du texte 6">
            <a:extLst>
              <a:ext uri="{FF2B5EF4-FFF2-40B4-BE49-F238E27FC236}">
                <a16:creationId xmlns:a16="http://schemas.microsoft.com/office/drawing/2014/main" id="{CFDEEE00-DACA-3905-5CD0-8C2DD7C9BD20}"/>
              </a:ext>
            </a:extLst>
          </p:cNvPr>
          <p:cNvSpPr txBox="1">
            <a:spLocks/>
          </p:cNvSpPr>
          <p:nvPr/>
        </p:nvSpPr>
        <p:spPr>
          <a:xfrm>
            <a:off x="695400" y="1673801"/>
            <a:ext cx="10576173" cy="4025204"/>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spécificités de l’enquête perception RATP sont détaillées dans les contrats et leurs annexes dédiées au dispositif (</a:t>
            </a:r>
            <a:r>
              <a:rPr lang="fr-FR" b="1" dirty="0"/>
              <a:t>Annexe VII-A-18</a:t>
            </a:r>
            <a:r>
              <a:rPr lang="fr-FR" dirty="0"/>
              <a:t>). Sont notamment spécifiés :</a:t>
            </a:r>
          </a:p>
          <a:p>
            <a:pPr marL="285750" indent="-285750">
              <a:buFont typeface="Arial" panose="020B0604020202020204" pitchFamily="34" charset="0"/>
              <a:buChar char="•"/>
            </a:pPr>
            <a:r>
              <a:rPr lang="fr-FR" dirty="0"/>
              <a:t>L’échantillon et le plan de sondage en vigueur pour chaque ligne.</a:t>
            </a:r>
          </a:p>
          <a:p>
            <a:pPr marL="285750" indent="-285750">
              <a:buFont typeface="Arial" panose="020B0604020202020204" pitchFamily="34" charset="0"/>
              <a:buChar char="•"/>
            </a:pPr>
            <a:r>
              <a:rPr lang="fr-FR" dirty="0"/>
              <a:t>Le détail des critères pris en compte dans le calcul de </a:t>
            </a:r>
            <a:r>
              <a:rPr lang="fr-FR" b="1" dirty="0"/>
              <a:t>l’IGP</a:t>
            </a:r>
            <a:r>
              <a:rPr lang="fr-FR" dirty="0"/>
              <a:t> et leur poids, en fonction du mode de transport concerné.</a:t>
            </a:r>
          </a:p>
          <a:p>
            <a:pPr marL="285750" indent="-285750">
              <a:buFont typeface="Arial" panose="020B0604020202020204" pitchFamily="34" charset="0"/>
              <a:buChar char="•"/>
            </a:pPr>
            <a:r>
              <a:rPr lang="fr-FR" dirty="0"/>
              <a:t>Les objectifs fixés pour </a:t>
            </a:r>
            <a:r>
              <a:rPr lang="fr-FR" b="1" dirty="0"/>
              <a:t>l’IGP</a:t>
            </a:r>
            <a:r>
              <a:rPr lang="fr-FR" dirty="0"/>
              <a:t> par ligne et les modalités de calcul du bonus/malus afférent.</a:t>
            </a:r>
          </a:p>
          <a:p>
            <a:endParaRPr lang="fr-FR" b="1" dirty="0"/>
          </a:p>
          <a:p>
            <a:r>
              <a:rPr lang="fr-FR" b="1" dirty="0"/>
              <a:t> Vous pouvez retrouver les contrats et annexes contractuelles ici :</a:t>
            </a:r>
          </a:p>
          <a:p>
            <a:pPr marL="285750" indent="-285750">
              <a:buFont typeface="Arial" panose="020B0604020202020204" pitchFamily="34" charset="0"/>
              <a:buChar char="•"/>
            </a:pPr>
            <a:r>
              <a:rPr lang="fr-FR" b="1" dirty="0">
                <a:hlinkClick r:id="rId4"/>
              </a:rPr>
              <a:t>Contrat 2021-2024 </a:t>
            </a:r>
            <a:endParaRPr lang="fr-FR" b="1" dirty="0"/>
          </a:p>
          <a:p>
            <a:endParaRPr lang="fr-FR" dirty="0"/>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endParaRPr lang="fr-FR" dirty="0"/>
          </a:p>
        </p:txBody>
      </p:sp>
      <p:sp>
        <p:nvSpPr>
          <p:cNvPr id="6" name="Rectangle 1">
            <a:extLst>
              <a:ext uri="{FF2B5EF4-FFF2-40B4-BE49-F238E27FC236}">
                <a16:creationId xmlns:a16="http://schemas.microsoft.com/office/drawing/2014/main" id="{B6631E0F-03C7-A4B2-1B28-8FB2F248A452}"/>
              </a:ext>
            </a:extLst>
          </p:cNvPr>
          <p:cNvSpPr>
            <a:spLocks noChangeArrowheads="1"/>
          </p:cNvSpPr>
          <p:nvPr/>
        </p:nvSpPr>
        <p:spPr bwMode="auto">
          <a:xfrm>
            <a:off x="4437063" y="14716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2000" b="0" i="0" u="none" strike="noStrike" cap="none" normalizeH="0" baseline="0">
                <a:ln>
                  <a:noFill/>
                </a:ln>
                <a:solidFill>
                  <a:schemeClr val="tx1"/>
                </a:solidFill>
                <a:effectLst/>
                <a:latin typeface="Arial" panose="020B0604020202020204" pitchFamily="34" charset="0"/>
              </a:rPr>
            </a:br>
            <a:endParaRPr kumimoji="0" lang="fr-FR" altLang="fr-FR"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91618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DB4C-8693-9DE2-F190-A392C8F03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60DE405-DDBE-570E-83A1-0532841468E3}"/>
              </a:ext>
            </a:extLst>
          </p:cNvPr>
          <p:cNvSpPr>
            <a:spLocks noGrp="1"/>
          </p:cNvSpPr>
          <p:nvPr>
            <p:ph type="title"/>
          </p:nvPr>
        </p:nvSpPr>
        <p:spPr>
          <a:xfrm>
            <a:off x="659972" y="944029"/>
            <a:ext cx="10014178" cy="507831"/>
          </a:xfrm>
        </p:spPr>
        <p:txBody>
          <a:bodyPr/>
          <a:lstStyle/>
          <a:p>
            <a:r>
              <a:rPr lang="fr-FR" dirty="0"/>
              <a:t>Contrats Ile-de-France Mobilité – SNCF </a:t>
            </a:r>
          </a:p>
        </p:txBody>
      </p:sp>
      <p:sp>
        <p:nvSpPr>
          <p:cNvPr id="3" name="Espace réservé du texte 2">
            <a:extLst>
              <a:ext uri="{FF2B5EF4-FFF2-40B4-BE49-F238E27FC236}">
                <a16:creationId xmlns:a16="http://schemas.microsoft.com/office/drawing/2014/main" id="{4B126AC8-D337-33E9-D09D-E30B52D7434B}"/>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98249DF6-53EC-DEF7-5177-0949B169080F}"/>
              </a:ext>
            </a:extLst>
          </p:cNvPr>
          <p:cNvSpPr>
            <a:spLocks noGrp="1"/>
          </p:cNvSpPr>
          <p:nvPr>
            <p:ph type="sldNum" sz="quarter" idx="12"/>
          </p:nvPr>
        </p:nvSpPr>
        <p:spPr/>
        <p:txBody>
          <a:bodyPr/>
          <a:lstStyle/>
          <a:p>
            <a:fld id="{5B3A593C-77A6-3841-8C9F-594BE3707AC5}" type="slidenum">
              <a:rPr lang="fr-FR" smtClean="0"/>
              <a:pPr/>
              <a:t>11</a:t>
            </a:fld>
            <a:endParaRPr lang="fr-FR" dirty="0"/>
          </a:p>
        </p:txBody>
      </p:sp>
      <p:sp>
        <p:nvSpPr>
          <p:cNvPr id="9" name="Espace réservé du texte 6">
            <a:extLst>
              <a:ext uri="{FF2B5EF4-FFF2-40B4-BE49-F238E27FC236}">
                <a16:creationId xmlns:a16="http://schemas.microsoft.com/office/drawing/2014/main" id="{4BD8615D-CC46-3B35-9521-371D0F354AAF}"/>
              </a:ext>
            </a:extLst>
          </p:cNvPr>
          <p:cNvSpPr txBox="1">
            <a:spLocks/>
          </p:cNvSpPr>
          <p:nvPr/>
        </p:nvSpPr>
        <p:spPr>
          <a:xfrm>
            <a:off x="695400" y="1673801"/>
            <a:ext cx="10576173" cy="215648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données publiées sur l’open data sont issues de deux contrats différents puisque le contrat entre IDFM et la SNCF a été renégocié en 2025. </a:t>
            </a:r>
          </a:p>
          <a:p>
            <a:r>
              <a:rPr lang="fr-FR" dirty="0"/>
              <a:t>Dans les deux cas, une incitation financière (bonus/malus ou pénalités) est appliquée sur la base </a:t>
            </a:r>
            <a:r>
              <a:rPr lang="fr-FR" b="1" dirty="0"/>
              <a:t>des résultats annuels de l’IGP à l’échelle de la ligne.</a:t>
            </a:r>
            <a:endParaRPr lang="fr-FR" dirty="0"/>
          </a:p>
          <a:p>
            <a:r>
              <a:rPr lang="fr-FR" dirty="0">
                <a:solidFill>
                  <a:srgbClr val="FF0000"/>
                </a:solidFill>
              </a:rPr>
              <a:t>Par ailleurs, du fait de l’ouverture à la concurrence du réseau Transilien (engagée en 2025), certaines lignes sortent progressivement du contrat Île-de-France Mobilités – SNCF. De nouveaux contrats de DSP sont alors créés et intégrés au jeu de données.</a:t>
            </a:r>
          </a:p>
          <a:p>
            <a:endParaRPr lang="fr-FR" dirty="0"/>
          </a:p>
          <a:p>
            <a:endParaRPr lang="fr-FR" b="1" dirty="0"/>
          </a:p>
        </p:txBody>
      </p:sp>
    </p:spTree>
    <p:extLst>
      <p:ext uri="{BB962C8B-B14F-4D97-AF65-F5344CB8AC3E}">
        <p14:creationId xmlns:p14="http://schemas.microsoft.com/office/powerpoint/2010/main" val="216979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B634-2829-33B6-65DC-D2646A074A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667C55-B0E5-9142-909A-54AB2C376982}"/>
              </a:ext>
            </a:extLst>
          </p:cNvPr>
          <p:cNvSpPr>
            <a:spLocks noGrp="1"/>
          </p:cNvSpPr>
          <p:nvPr>
            <p:ph type="title"/>
          </p:nvPr>
        </p:nvSpPr>
        <p:spPr>
          <a:xfrm>
            <a:off x="659972" y="944029"/>
            <a:ext cx="10014178" cy="507831"/>
          </a:xfrm>
        </p:spPr>
        <p:txBody>
          <a:bodyPr/>
          <a:lstStyle/>
          <a:p>
            <a:r>
              <a:rPr lang="fr-FR" dirty="0">
                <a:solidFill>
                  <a:schemeClr val="accent1"/>
                </a:solidFill>
              </a:rPr>
              <a:t>Contrats Ile-de-France Mobilité – SNCF </a:t>
            </a:r>
          </a:p>
        </p:txBody>
      </p:sp>
      <p:sp>
        <p:nvSpPr>
          <p:cNvPr id="3" name="Espace réservé du texte 2">
            <a:extLst>
              <a:ext uri="{FF2B5EF4-FFF2-40B4-BE49-F238E27FC236}">
                <a16:creationId xmlns:a16="http://schemas.microsoft.com/office/drawing/2014/main" id="{6B691221-6F67-1755-FDB0-4A8B24E0106D}"/>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57B76CA5-2FA6-3A53-7878-56E9B20F7BAF}"/>
              </a:ext>
            </a:extLst>
          </p:cNvPr>
          <p:cNvSpPr>
            <a:spLocks noGrp="1"/>
          </p:cNvSpPr>
          <p:nvPr>
            <p:ph type="sldNum" sz="quarter" idx="12"/>
          </p:nvPr>
        </p:nvSpPr>
        <p:spPr/>
        <p:txBody>
          <a:bodyPr/>
          <a:lstStyle/>
          <a:p>
            <a:fld id="{5B3A593C-77A6-3841-8C9F-594BE3707AC5}" type="slidenum">
              <a:rPr lang="fr-FR" smtClean="0"/>
              <a:pPr/>
              <a:t>12</a:t>
            </a:fld>
            <a:endParaRPr lang="fr-FR" dirty="0"/>
          </a:p>
        </p:txBody>
      </p:sp>
      <p:sp>
        <p:nvSpPr>
          <p:cNvPr id="9" name="Espace réservé du texte 6">
            <a:extLst>
              <a:ext uri="{FF2B5EF4-FFF2-40B4-BE49-F238E27FC236}">
                <a16:creationId xmlns:a16="http://schemas.microsoft.com/office/drawing/2014/main" id="{9C9B1955-428E-3CE4-EA21-E55A09413062}"/>
              </a:ext>
            </a:extLst>
          </p:cNvPr>
          <p:cNvSpPr txBox="1">
            <a:spLocks/>
          </p:cNvSpPr>
          <p:nvPr/>
        </p:nvSpPr>
        <p:spPr>
          <a:xfrm>
            <a:off x="695400" y="1477320"/>
            <a:ext cx="2925325" cy="157479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Périmètre </a:t>
            </a:r>
            <a:r>
              <a:rPr lang="fr-FR" dirty="0"/>
              <a:t>: </a:t>
            </a:r>
          </a:p>
          <a:p>
            <a:endParaRPr lang="fr-FR" dirty="0"/>
          </a:p>
          <a:p>
            <a:endParaRPr lang="fr-FR" dirty="0"/>
          </a:p>
          <a:p>
            <a:endParaRPr lang="fr-FR" dirty="0"/>
          </a:p>
          <a:p>
            <a:endParaRPr lang="fr-FR" b="1" dirty="0"/>
          </a:p>
        </p:txBody>
      </p:sp>
      <p:graphicFrame>
        <p:nvGraphicFramePr>
          <p:cNvPr id="5" name="Tableau 4">
            <a:extLst>
              <a:ext uri="{FF2B5EF4-FFF2-40B4-BE49-F238E27FC236}">
                <a16:creationId xmlns:a16="http://schemas.microsoft.com/office/drawing/2014/main" id="{D21C32E5-3683-2AD6-7CB0-FCCF41BE8208}"/>
              </a:ext>
            </a:extLst>
          </p:cNvPr>
          <p:cNvGraphicFramePr>
            <a:graphicFrameLocks noGrp="1"/>
          </p:cNvGraphicFramePr>
          <p:nvPr>
            <p:extLst>
              <p:ext uri="{D42A27DB-BD31-4B8C-83A1-F6EECF244321}">
                <p14:modId xmlns:p14="http://schemas.microsoft.com/office/powerpoint/2010/main" val="71596385"/>
              </p:ext>
            </p:extLst>
          </p:nvPr>
        </p:nvGraphicFramePr>
        <p:xfrm>
          <a:off x="1936030" y="1875718"/>
          <a:ext cx="5625625" cy="3860346"/>
        </p:xfrm>
        <a:graphic>
          <a:graphicData uri="http://schemas.openxmlformats.org/drawingml/2006/table">
            <a:tbl>
              <a:tblPr>
                <a:tableStyleId>{69CF1AB2-1976-4502-BF36-3FF5EA218861}</a:tableStyleId>
              </a:tblPr>
              <a:tblGrid>
                <a:gridCol w="889929">
                  <a:extLst>
                    <a:ext uri="{9D8B030D-6E8A-4147-A177-3AD203B41FA5}">
                      <a16:colId xmlns:a16="http://schemas.microsoft.com/office/drawing/2014/main" val="2592992649"/>
                    </a:ext>
                  </a:extLst>
                </a:gridCol>
                <a:gridCol w="4735696">
                  <a:extLst>
                    <a:ext uri="{9D8B030D-6E8A-4147-A177-3AD203B41FA5}">
                      <a16:colId xmlns:a16="http://schemas.microsoft.com/office/drawing/2014/main" val="2425980482"/>
                    </a:ext>
                  </a:extLst>
                </a:gridCol>
              </a:tblGrid>
              <a:tr h="228469">
                <a:tc>
                  <a:txBody>
                    <a:bodyPr/>
                    <a:lstStyle/>
                    <a:p>
                      <a:pPr marL="0" algn="ctr" defTabSz="914400" rtl="0" eaLnBrk="1" fontAlgn="ctr" latinLnBrk="0" hangingPunct="1"/>
                      <a:r>
                        <a:rPr lang="fr-FR" sz="1100" kern="1200" dirty="0">
                          <a:solidFill>
                            <a:srgbClr val="25303B"/>
                          </a:solidFill>
                          <a:latin typeface="Segoe UI" panose="020B0502040204020203" pitchFamily="34" charset="0"/>
                          <a:ea typeface="+mn-ea"/>
                          <a:cs typeface="Segoe UI" panose="020B0502040204020203" pitchFamily="34" charset="0"/>
                        </a:rPr>
                        <a:t>Lignes </a:t>
                      </a:r>
                    </a:p>
                  </a:txBody>
                  <a:tcPr marL="6572" marR="6572" marT="6572" marB="0" anchor="ctr">
                    <a:solidFill>
                      <a:schemeClr val="accent1"/>
                    </a:solidFill>
                  </a:tcPr>
                </a:tc>
                <a:tc>
                  <a:txBody>
                    <a:bodyPr/>
                    <a:lstStyle/>
                    <a:p>
                      <a:pPr marL="0" algn="ctr" defTabSz="914400" rtl="0" eaLnBrk="1" fontAlgn="ctr" latinLnBrk="0" hangingPunct="1"/>
                      <a:r>
                        <a:rPr lang="fr-FR" sz="1100" b="1" kern="1200" dirty="0">
                          <a:solidFill>
                            <a:srgbClr val="25303B"/>
                          </a:solidFill>
                          <a:latin typeface="Segoe UI" panose="020B0502040204020203" pitchFamily="34" charset="0"/>
                          <a:ea typeface="+mn-ea"/>
                          <a:cs typeface="Segoe UI" panose="020B0502040204020203" pitchFamily="34" charset="0"/>
                        </a:rPr>
                        <a:t>Périmètre de mise en concurrence passé et à venir</a:t>
                      </a:r>
                    </a:p>
                  </a:txBody>
                  <a:tcPr marL="6572" marR="6572" marT="6572" marB="0" anchor="ctr">
                    <a:solidFill>
                      <a:schemeClr val="accent1"/>
                    </a:solidFill>
                  </a:tcPr>
                </a:tc>
                <a:extLst>
                  <a:ext uri="{0D108BD9-81ED-4DB2-BD59-A6C34878D82A}">
                    <a16:rowId xmlns:a16="http://schemas.microsoft.com/office/drawing/2014/main" val="1064340507"/>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RER A</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645956698"/>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RER B</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1447661218"/>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RER C</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3734790617"/>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RER D</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2808610267"/>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RER E</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3571904880"/>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H</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1566767799"/>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J</a:t>
                      </a:r>
                    </a:p>
                  </a:txBody>
                  <a:tcPr marL="0" marR="0" marT="0" marB="0" anchor="ctr"/>
                </a:tc>
                <a:tc>
                  <a:txBody>
                    <a:bodyPr/>
                    <a:lstStyle/>
                    <a:p>
                      <a:pPr marL="0" algn="l" defTabSz="914400" rtl="0" eaLnBrk="1" latinLnBrk="0" hangingPunct="1"/>
                      <a:endParaRPr lang="fr-FR" sz="105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161023253"/>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K</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2377323552"/>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L</a:t>
                      </a:r>
                    </a:p>
                  </a:txBody>
                  <a:tcPr marL="0" marR="0" marT="0" marB="0" anchor="ctr"/>
                </a:tc>
                <a:tc>
                  <a:txBody>
                    <a:bodyPr/>
                    <a:lstStyle/>
                    <a:p>
                      <a:pPr marL="0" algn="l" defTabSz="914400" rtl="0" eaLnBrk="1" latinLnBrk="0" hangingPunct="1"/>
                      <a:r>
                        <a:rPr lang="fr-FR" sz="1050" kern="1200" dirty="0">
                          <a:solidFill>
                            <a:srgbClr val="25303B"/>
                          </a:solidFill>
                          <a:latin typeface="Segoe UI" panose="020B0502040204020203" pitchFamily="34" charset="0"/>
                          <a:ea typeface="+mn-ea"/>
                          <a:cs typeface="Segoe UI" panose="020B0502040204020203" pitchFamily="34" charset="0"/>
                        </a:rPr>
                        <a:t>Lot 3 MEC TN </a:t>
                      </a:r>
                    </a:p>
                  </a:txBody>
                  <a:tcPr marL="6572" marR="6572" marT="6572" marB="0" anchor="ctr"/>
                </a:tc>
                <a:extLst>
                  <a:ext uri="{0D108BD9-81ED-4DB2-BD59-A6C34878D82A}">
                    <a16:rowId xmlns:a16="http://schemas.microsoft.com/office/drawing/2014/main" val="140684754"/>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N</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3981071985"/>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P</a:t>
                      </a:r>
                    </a:p>
                  </a:txBody>
                  <a:tcPr marL="0" marR="0" marT="0" marB="0" anchor="ctr"/>
                </a:tc>
                <a:tc>
                  <a:txBody>
                    <a:bodyPr/>
                    <a:lstStyle/>
                    <a:p>
                      <a:pPr marL="0" algn="l" defTabSz="914400" rtl="0" eaLnBrk="1" latinLnBrk="0" hangingPunct="1"/>
                      <a:r>
                        <a:rPr lang="fr-FR" sz="1050" kern="1200" dirty="0">
                          <a:solidFill>
                            <a:srgbClr val="25303B"/>
                          </a:solidFill>
                          <a:latin typeface="Segoe UI" panose="020B0502040204020203" pitchFamily="34" charset="0"/>
                          <a:ea typeface="+mn-ea"/>
                          <a:cs typeface="Segoe UI" panose="020B0502040204020203" pitchFamily="34" charset="0"/>
                        </a:rPr>
                        <a:t>Branche Esbly-</a:t>
                      </a:r>
                      <a:r>
                        <a:rPr lang="fr-FR" sz="1050" kern="1200" dirty="0" err="1">
                          <a:solidFill>
                            <a:srgbClr val="25303B"/>
                          </a:solidFill>
                          <a:latin typeface="Segoe UI" panose="020B0502040204020203" pitchFamily="34" charset="0"/>
                          <a:ea typeface="+mn-ea"/>
                          <a:cs typeface="Segoe UI" panose="020B0502040204020203" pitchFamily="34" charset="0"/>
                        </a:rPr>
                        <a:t>Crecy</a:t>
                      </a:r>
                      <a:r>
                        <a:rPr lang="fr-FR" sz="1050" kern="1200" dirty="0">
                          <a:solidFill>
                            <a:srgbClr val="25303B"/>
                          </a:solidFill>
                          <a:latin typeface="Segoe UI" panose="020B0502040204020203" pitchFamily="34" charset="0"/>
                          <a:ea typeface="+mn-ea"/>
                          <a:cs typeface="Segoe UI" panose="020B0502040204020203" pitchFamily="34" charset="0"/>
                        </a:rPr>
                        <a:t> : lot 1 MEC TN </a:t>
                      </a:r>
                    </a:p>
                  </a:txBody>
                  <a:tcPr marL="6572" marR="6572" marT="6572" marB="0" anchor="ctr"/>
                </a:tc>
                <a:extLst>
                  <a:ext uri="{0D108BD9-81ED-4DB2-BD59-A6C34878D82A}">
                    <a16:rowId xmlns:a16="http://schemas.microsoft.com/office/drawing/2014/main" val="867869245"/>
                  </a:ext>
                </a:extLst>
              </a:tr>
              <a:tr h="204651">
                <a:tc>
                  <a:txBody>
                    <a:bodyPr/>
                    <a:lstStyle/>
                    <a:p>
                      <a:pPr algn="l" fontAlgn="ctr">
                        <a:buNone/>
                      </a:pPr>
                      <a:r>
                        <a:rPr lang="fr-FR" sz="1100" b="1" i="0" kern="1200">
                          <a:solidFill>
                            <a:srgbClr val="25303B"/>
                          </a:solidFill>
                          <a:latin typeface="Segoe UI" panose="020B0502040204020203" pitchFamily="34" charset="0"/>
                          <a:ea typeface="+mn-ea"/>
                          <a:cs typeface="Segoe UI" panose="020B0502040204020203" pitchFamily="34" charset="0"/>
                        </a:rPr>
                        <a:t>Ligne R</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4217246738"/>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U</a:t>
                      </a:r>
                    </a:p>
                  </a:txBody>
                  <a:tcPr marL="0" marR="0" marT="0" marB="0" anchor="ctr"/>
                </a:tc>
                <a:tc>
                  <a:txBody>
                    <a:bodyPr/>
                    <a:lstStyle/>
                    <a:p>
                      <a:pPr marL="0" algn="ctr" defTabSz="914400" rtl="0" eaLnBrk="1" latinLnBrk="0" hangingPunct="1"/>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3209273497"/>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T4</a:t>
                      </a:r>
                    </a:p>
                  </a:txBody>
                  <a:tcPr marL="0" marR="0" marT="0" marB="0" anchor="ctr"/>
                </a:tc>
                <a:tc>
                  <a:txBody>
                    <a:bodyPr/>
                    <a:lstStyle/>
                    <a:p>
                      <a:pPr marL="0" algn="l" defTabSz="914400" rtl="0" eaLnBrk="1" latinLnBrk="0" hangingPunct="1"/>
                      <a:r>
                        <a:rPr lang="fr-FR" sz="1050" kern="1200" dirty="0">
                          <a:solidFill>
                            <a:srgbClr val="25303B"/>
                          </a:solidFill>
                          <a:latin typeface="Segoe UI" panose="020B0502040204020203" pitchFamily="34" charset="0"/>
                          <a:ea typeface="+mn-ea"/>
                          <a:cs typeface="Segoe UI" panose="020B0502040204020203" pitchFamily="34" charset="0"/>
                        </a:rPr>
                        <a:t>Lot 1 MEC TN</a:t>
                      </a:r>
                    </a:p>
                  </a:txBody>
                  <a:tcPr marL="6572" marR="6572" marT="6572" marB="0" anchor="ctr"/>
                </a:tc>
                <a:extLst>
                  <a:ext uri="{0D108BD9-81ED-4DB2-BD59-A6C34878D82A}">
                    <a16:rowId xmlns:a16="http://schemas.microsoft.com/office/drawing/2014/main" val="3521730395"/>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T11</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Lot 1 MEC TN</a:t>
                      </a:r>
                    </a:p>
                  </a:txBody>
                  <a:tcPr marL="6572" marR="6572" marT="6572" marB="0" anchor="ctr"/>
                </a:tc>
                <a:extLst>
                  <a:ext uri="{0D108BD9-81ED-4DB2-BD59-A6C34878D82A}">
                    <a16:rowId xmlns:a16="http://schemas.microsoft.com/office/drawing/2014/main" val="1816362435"/>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T12</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Lot 2 MEC TN</a:t>
                      </a:r>
                    </a:p>
                  </a:txBody>
                  <a:tcPr marL="6572" marR="6572" marT="6572" marB="0" anchor="ctr"/>
                </a:tc>
                <a:extLst>
                  <a:ext uri="{0D108BD9-81ED-4DB2-BD59-A6C34878D82A}">
                    <a16:rowId xmlns:a16="http://schemas.microsoft.com/office/drawing/2014/main" val="602347995"/>
                  </a:ext>
                </a:extLst>
              </a:tr>
              <a:tr h="204651">
                <a:tc>
                  <a:txBody>
                    <a:bodyPr/>
                    <a:lstStyle/>
                    <a:p>
                      <a:pPr algn="l" fontAlgn="ctr">
                        <a:buNone/>
                      </a:pPr>
                      <a:r>
                        <a:rPr lang="fr-FR" sz="1100" b="1" i="0" kern="1200" dirty="0">
                          <a:solidFill>
                            <a:srgbClr val="25303B"/>
                          </a:solidFill>
                          <a:latin typeface="Segoe UI" panose="020B0502040204020203" pitchFamily="34" charset="0"/>
                          <a:ea typeface="+mn-ea"/>
                          <a:cs typeface="Segoe UI" panose="020B0502040204020203" pitchFamily="34" charset="0"/>
                        </a:rPr>
                        <a:t>Ligne T13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Lot 2 MEC TN</a:t>
                      </a:r>
                      <a:endParaRPr lang="fr-FR" sz="1400" kern="1200" dirty="0">
                        <a:solidFill>
                          <a:srgbClr val="25303B"/>
                        </a:solidFill>
                        <a:latin typeface="Segoe UI" panose="020B0502040204020203" pitchFamily="34" charset="0"/>
                        <a:ea typeface="+mn-ea"/>
                        <a:cs typeface="Segoe UI" panose="020B0502040204020203" pitchFamily="34" charset="0"/>
                      </a:endParaRPr>
                    </a:p>
                  </a:txBody>
                  <a:tcPr marL="6572" marR="6572" marT="6572" marB="0" anchor="ctr"/>
                </a:tc>
                <a:extLst>
                  <a:ext uri="{0D108BD9-81ED-4DB2-BD59-A6C34878D82A}">
                    <a16:rowId xmlns:a16="http://schemas.microsoft.com/office/drawing/2014/main" val="3662673629"/>
                  </a:ext>
                </a:extLst>
              </a:tr>
            </a:tbl>
          </a:graphicData>
        </a:graphic>
      </p:graphicFrame>
    </p:spTree>
    <p:extLst>
      <p:ext uri="{BB962C8B-B14F-4D97-AF65-F5344CB8AC3E}">
        <p14:creationId xmlns:p14="http://schemas.microsoft.com/office/powerpoint/2010/main" val="337115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5BEFE-E3F7-FF76-5460-7FB42E5F47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6EDBC6-05AB-1FEA-F7D8-443458F7C14F}"/>
              </a:ext>
            </a:extLst>
          </p:cNvPr>
          <p:cNvSpPr>
            <a:spLocks noGrp="1"/>
          </p:cNvSpPr>
          <p:nvPr>
            <p:ph type="title"/>
          </p:nvPr>
        </p:nvSpPr>
        <p:spPr>
          <a:xfrm>
            <a:off x="650396" y="896517"/>
            <a:ext cx="10014178" cy="507831"/>
          </a:xfrm>
        </p:spPr>
        <p:txBody>
          <a:bodyPr/>
          <a:lstStyle/>
          <a:p>
            <a:r>
              <a:rPr lang="fr-FR" dirty="0">
                <a:solidFill>
                  <a:schemeClr val="accent1"/>
                </a:solidFill>
              </a:rPr>
              <a:t>Contrats Ile-de-France Mobilité – SNCF </a:t>
            </a:r>
          </a:p>
        </p:txBody>
      </p:sp>
      <p:sp>
        <p:nvSpPr>
          <p:cNvPr id="3" name="Espace réservé du texte 2">
            <a:extLst>
              <a:ext uri="{FF2B5EF4-FFF2-40B4-BE49-F238E27FC236}">
                <a16:creationId xmlns:a16="http://schemas.microsoft.com/office/drawing/2014/main" id="{B7544A86-BEAA-E1D4-6537-3BE3BD73A19A}"/>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42958640-E910-947D-1CAF-B76EA83E86C0}"/>
              </a:ext>
            </a:extLst>
          </p:cNvPr>
          <p:cNvSpPr>
            <a:spLocks noGrp="1"/>
          </p:cNvSpPr>
          <p:nvPr>
            <p:ph type="sldNum" sz="quarter" idx="12"/>
          </p:nvPr>
        </p:nvSpPr>
        <p:spPr/>
        <p:txBody>
          <a:bodyPr/>
          <a:lstStyle/>
          <a:p>
            <a:fld id="{5B3A593C-77A6-3841-8C9F-594BE3707AC5}" type="slidenum">
              <a:rPr lang="fr-FR" smtClean="0"/>
              <a:pPr/>
              <a:t>13</a:t>
            </a:fld>
            <a:endParaRPr lang="fr-FR" dirty="0"/>
          </a:p>
        </p:txBody>
      </p:sp>
      <p:sp>
        <p:nvSpPr>
          <p:cNvPr id="9" name="Espace réservé du texte 6">
            <a:extLst>
              <a:ext uri="{FF2B5EF4-FFF2-40B4-BE49-F238E27FC236}">
                <a16:creationId xmlns:a16="http://schemas.microsoft.com/office/drawing/2014/main" id="{AB6C8BD2-6EF2-DC5B-9D74-04A85842E96C}"/>
              </a:ext>
            </a:extLst>
          </p:cNvPr>
          <p:cNvSpPr txBox="1">
            <a:spLocks/>
          </p:cNvSpPr>
          <p:nvPr/>
        </p:nvSpPr>
        <p:spPr>
          <a:xfrm>
            <a:off x="695400" y="1553923"/>
            <a:ext cx="10576173" cy="241296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spécificités de l’enquête perception SNCF sont détaillées dans les contrats et leurs annexes dédiées au dispositif (</a:t>
            </a:r>
            <a:r>
              <a:rPr lang="fr-FR" b="1" dirty="0"/>
              <a:t>Annexe II-D-10</a:t>
            </a:r>
            <a:r>
              <a:rPr lang="fr-FR" dirty="0"/>
              <a:t>). Sont notamment spécifiés :</a:t>
            </a:r>
          </a:p>
          <a:p>
            <a:pPr marL="285750" indent="-285750">
              <a:buFont typeface="Arial" panose="020B0604020202020204" pitchFamily="34" charset="0"/>
              <a:buChar char="•"/>
            </a:pPr>
            <a:r>
              <a:rPr lang="fr-FR" dirty="0"/>
              <a:t>L’échantillon et le plan de sondage en vigueur pour chaque ligne.</a:t>
            </a:r>
          </a:p>
          <a:p>
            <a:pPr marL="285750" indent="-285750">
              <a:buFont typeface="Arial" panose="020B0604020202020204" pitchFamily="34" charset="0"/>
              <a:buChar char="•"/>
            </a:pPr>
            <a:r>
              <a:rPr lang="fr-FR" dirty="0"/>
              <a:t>Le détail des critères pris en compte dans le calcul de </a:t>
            </a:r>
            <a:r>
              <a:rPr lang="fr-FR" b="1" dirty="0"/>
              <a:t>l’IGP</a:t>
            </a:r>
            <a:r>
              <a:rPr lang="fr-FR" dirty="0"/>
              <a:t> et leur poids, en fonction du mode de transport concerné.</a:t>
            </a:r>
          </a:p>
          <a:p>
            <a:pPr marL="285750" indent="-285750">
              <a:buFont typeface="Arial" panose="020B0604020202020204" pitchFamily="34" charset="0"/>
              <a:buChar char="•"/>
            </a:pPr>
            <a:r>
              <a:rPr lang="fr-FR" dirty="0"/>
              <a:t>Les objectifs fixés pour </a:t>
            </a:r>
            <a:r>
              <a:rPr lang="fr-FR" b="1" dirty="0"/>
              <a:t>l’IGP</a:t>
            </a:r>
            <a:r>
              <a:rPr lang="fr-FR" dirty="0"/>
              <a:t> par ligne et les modalités de calcul du bonus/malus afférent.</a:t>
            </a:r>
          </a:p>
          <a:p>
            <a:endParaRPr lang="fr-FR" b="1" dirty="0"/>
          </a:p>
          <a:p>
            <a:r>
              <a:rPr lang="fr-FR" b="1" dirty="0"/>
              <a:t> Vous pouvez retrouver les contrats et annexes contractuelles ici :</a:t>
            </a:r>
          </a:p>
          <a:p>
            <a:pPr marL="285750" indent="-285750">
              <a:buFont typeface="Arial" panose="020B0604020202020204" pitchFamily="34" charset="0"/>
              <a:buChar char="•"/>
            </a:pPr>
            <a:r>
              <a:rPr lang="fr-FR" b="1" dirty="0">
                <a:hlinkClick r:id="rId3"/>
              </a:rPr>
              <a:t>Contrat 2020-2025</a:t>
            </a:r>
            <a:endParaRPr lang="fr-FR" b="1" dirty="0"/>
          </a:p>
        </p:txBody>
      </p:sp>
    </p:spTree>
    <p:extLst>
      <p:ext uri="{BB962C8B-B14F-4D97-AF65-F5344CB8AC3E}">
        <p14:creationId xmlns:p14="http://schemas.microsoft.com/office/powerpoint/2010/main" val="129058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C1F73-1972-1FA4-B28B-0C633A562F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99ADF9-3A58-BD33-70E9-853A0B64358E}"/>
              </a:ext>
            </a:extLst>
          </p:cNvPr>
          <p:cNvSpPr>
            <a:spLocks noGrp="1"/>
          </p:cNvSpPr>
          <p:nvPr>
            <p:ph type="title"/>
          </p:nvPr>
        </p:nvSpPr>
        <p:spPr>
          <a:xfrm>
            <a:off x="659972" y="944029"/>
            <a:ext cx="10014178" cy="507831"/>
          </a:xfrm>
        </p:spPr>
        <p:txBody>
          <a:bodyPr/>
          <a:lstStyle/>
          <a:p>
            <a:r>
              <a:rPr lang="fr-FR" dirty="0">
                <a:solidFill>
                  <a:schemeClr val="accent1"/>
                </a:solidFill>
              </a:rPr>
              <a:t> Contrats de délégation de service publics (DSP)</a:t>
            </a:r>
          </a:p>
        </p:txBody>
      </p:sp>
      <p:sp>
        <p:nvSpPr>
          <p:cNvPr id="3" name="Espace réservé du texte 2">
            <a:extLst>
              <a:ext uri="{FF2B5EF4-FFF2-40B4-BE49-F238E27FC236}">
                <a16:creationId xmlns:a16="http://schemas.microsoft.com/office/drawing/2014/main" id="{478F24CC-5FB6-B9FB-3921-AD66CCB8D5F5}"/>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98A5610E-B75A-1ECA-DA10-62B4362C685B}"/>
              </a:ext>
            </a:extLst>
          </p:cNvPr>
          <p:cNvSpPr>
            <a:spLocks noGrp="1"/>
          </p:cNvSpPr>
          <p:nvPr>
            <p:ph type="sldNum" sz="quarter" idx="12"/>
          </p:nvPr>
        </p:nvSpPr>
        <p:spPr/>
        <p:txBody>
          <a:bodyPr/>
          <a:lstStyle/>
          <a:p>
            <a:fld id="{5B3A593C-77A6-3841-8C9F-594BE3707AC5}" type="slidenum">
              <a:rPr lang="fr-FR" smtClean="0"/>
              <a:pPr/>
              <a:t>14</a:t>
            </a:fld>
            <a:endParaRPr lang="fr-FR" dirty="0"/>
          </a:p>
        </p:txBody>
      </p:sp>
      <p:sp>
        <p:nvSpPr>
          <p:cNvPr id="9" name="Espace réservé du texte 6">
            <a:extLst>
              <a:ext uri="{FF2B5EF4-FFF2-40B4-BE49-F238E27FC236}">
                <a16:creationId xmlns:a16="http://schemas.microsoft.com/office/drawing/2014/main" id="{3728AFDC-3DEB-C235-EDD7-A26BFEE03AD4}"/>
              </a:ext>
            </a:extLst>
          </p:cNvPr>
          <p:cNvSpPr txBox="1">
            <a:spLocks/>
          </p:cNvSpPr>
          <p:nvPr/>
        </p:nvSpPr>
        <p:spPr>
          <a:xfrm>
            <a:off x="695400" y="1673801"/>
            <a:ext cx="10576173" cy="190000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Depuis la loi </a:t>
            </a:r>
            <a:r>
              <a:rPr lang="fr-FR" i="1" dirty="0"/>
              <a:t>Orientation des Mobilités </a:t>
            </a:r>
            <a:r>
              <a:rPr lang="fr-FR" dirty="0"/>
              <a:t>et la mise en œuvre du règlement européen OSP, l’Île-de-France connaît une ouverture progressive à la concurrence de son réseau de transport public. Île-de-France Mobilités, autorité organisatrice, attribue désormais les exploitations des lignes et réseaux par délégations de service public (DSP). Ces DSP sont régulièrement renouvelées ou créées, ce qui implique l’apparition de nouveaux périmètres d’exploitation et de nouveaux contrats.</a:t>
            </a:r>
          </a:p>
          <a:p>
            <a:pPr algn="just"/>
            <a:r>
              <a:rPr lang="fr-FR" dirty="0"/>
              <a:t>Dans ce contexte, les données de suivi de la qualité de service reflètent cette évolution : chaque nouvelle DSP correspond à un périmètre contractuel spécifique, faisant l’objet d’un dispositif d’enquête perception qui lui est propre.</a:t>
            </a:r>
          </a:p>
          <a:p>
            <a:pPr algn="just"/>
            <a:r>
              <a:rPr lang="fr-FR" dirty="0"/>
              <a:t>A l’heure actuelle, la plupart des DSP concernent l’exploitation des lignes de bus en Grande Couronne. Toutes ces DSP appliquent le même mode de calcul de </a:t>
            </a:r>
            <a:r>
              <a:rPr lang="fr-FR" b="1" dirty="0"/>
              <a:t>l’IGP </a:t>
            </a:r>
            <a:r>
              <a:rPr lang="fr-FR" dirty="0"/>
              <a:t>sur leur périmètre, quel que soit l’opérateur en charge de l’exploitation des lignes. </a:t>
            </a:r>
            <a:endParaRPr lang="fr-FR" b="1" dirty="0"/>
          </a:p>
        </p:txBody>
      </p:sp>
      <p:pic>
        <p:nvPicPr>
          <p:cNvPr id="5" name="Image 4">
            <a:extLst>
              <a:ext uri="{FF2B5EF4-FFF2-40B4-BE49-F238E27FC236}">
                <a16:creationId xmlns:a16="http://schemas.microsoft.com/office/drawing/2014/main" id="{284BF042-4910-41AD-54B2-0502AB157E58}"/>
              </a:ext>
            </a:extLst>
          </p:cNvPr>
          <p:cNvPicPr>
            <a:picLocks noChangeAspect="1"/>
          </p:cNvPicPr>
          <p:nvPr/>
        </p:nvPicPr>
        <p:blipFill>
          <a:blip r:embed="rId3"/>
          <a:stretch>
            <a:fillRect/>
          </a:stretch>
        </p:blipFill>
        <p:spPr>
          <a:xfrm>
            <a:off x="695400" y="3714293"/>
            <a:ext cx="5199870" cy="2342963"/>
          </a:xfrm>
          <a:prstGeom prst="rect">
            <a:avLst/>
          </a:prstGeom>
        </p:spPr>
      </p:pic>
    </p:spTree>
    <p:extLst>
      <p:ext uri="{BB962C8B-B14F-4D97-AF65-F5344CB8AC3E}">
        <p14:creationId xmlns:p14="http://schemas.microsoft.com/office/powerpoint/2010/main" val="306371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D6CD-3883-5548-D62D-95FF27BA03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CF5528-27CF-359F-3E28-CDD825802647}"/>
              </a:ext>
            </a:extLst>
          </p:cNvPr>
          <p:cNvSpPr>
            <a:spLocks noGrp="1"/>
          </p:cNvSpPr>
          <p:nvPr>
            <p:ph type="title"/>
          </p:nvPr>
        </p:nvSpPr>
        <p:spPr>
          <a:xfrm>
            <a:off x="659972" y="944029"/>
            <a:ext cx="10014178" cy="507831"/>
          </a:xfrm>
        </p:spPr>
        <p:txBody>
          <a:bodyPr/>
          <a:lstStyle/>
          <a:p>
            <a:r>
              <a:rPr lang="fr-FR" dirty="0">
                <a:solidFill>
                  <a:schemeClr val="accent1"/>
                </a:solidFill>
              </a:rPr>
              <a:t> Contrats de délégation de service publics (DSP)</a:t>
            </a:r>
          </a:p>
        </p:txBody>
      </p:sp>
      <p:sp>
        <p:nvSpPr>
          <p:cNvPr id="3" name="Espace réservé du texte 2">
            <a:extLst>
              <a:ext uri="{FF2B5EF4-FFF2-40B4-BE49-F238E27FC236}">
                <a16:creationId xmlns:a16="http://schemas.microsoft.com/office/drawing/2014/main" id="{3652E37D-BB40-DEF6-9018-FF18087AAD72}"/>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1CD3894B-32EA-7D64-7213-28BB16C21BEE}"/>
              </a:ext>
            </a:extLst>
          </p:cNvPr>
          <p:cNvSpPr>
            <a:spLocks noGrp="1"/>
          </p:cNvSpPr>
          <p:nvPr>
            <p:ph type="sldNum" sz="quarter" idx="12"/>
          </p:nvPr>
        </p:nvSpPr>
        <p:spPr/>
        <p:txBody>
          <a:bodyPr/>
          <a:lstStyle/>
          <a:p>
            <a:fld id="{5B3A593C-77A6-3841-8C9F-594BE3707AC5}" type="slidenum">
              <a:rPr lang="fr-FR" smtClean="0"/>
              <a:pPr/>
              <a:t>15</a:t>
            </a:fld>
            <a:endParaRPr lang="fr-FR" dirty="0"/>
          </a:p>
        </p:txBody>
      </p:sp>
      <p:sp>
        <p:nvSpPr>
          <p:cNvPr id="9" name="Espace réservé du texte 6">
            <a:extLst>
              <a:ext uri="{FF2B5EF4-FFF2-40B4-BE49-F238E27FC236}">
                <a16:creationId xmlns:a16="http://schemas.microsoft.com/office/drawing/2014/main" id="{B7CA23C7-8A9E-4C8B-32CC-FD1CD50F9830}"/>
              </a:ext>
            </a:extLst>
          </p:cNvPr>
          <p:cNvSpPr txBox="1">
            <a:spLocks/>
          </p:cNvSpPr>
          <p:nvPr/>
        </p:nvSpPr>
        <p:spPr>
          <a:xfrm>
            <a:off x="695400" y="1673801"/>
            <a:ext cx="10576173" cy="189846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Pour les modes ferrés les DSP pour lesquelles sont publiées des données en open data sont les suivants : </a:t>
            </a:r>
          </a:p>
          <a:p>
            <a:pPr marL="742950" lvl="1" indent="-285750" algn="just">
              <a:buFont typeface="Arial" panose="020B0604020202020204" pitchFamily="34" charset="0"/>
              <a:buChar char="•"/>
            </a:pPr>
            <a:r>
              <a:rPr lang="fr-FR" dirty="0"/>
              <a:t>DSP 22 : ligne T9</a:t>
            </a:r>
          </a:p>
          <a:p>
            <a:pPr marL="742950" lvl="1" indent="-285750" algn="just">
              <a:buFont typeface="Arial" panose="020B0604020202020204" pitchFamily="34" charset="0"/>
              <a:buChar char="•"/>
            </a:pPr>
            <a:r>
              <a:rPr lang="fr-FR" dirty="0"/>
              <a:t>DSP 37 : ligne T10</a:t>
            </a:r>
          </a:p>
          <a:p>
            <a:pPr marL="742950" lvl="1" indent="-285750" algn="just">
              <a:buFont typeface="Arial" panose="020B0604020202020204" pitchFamily="34" charset="0"/>
              <a:buChar char="•"/>
            </a:pPr>
            <a:r>
              <a:rPr lang="fr-FR" dirty="0"/>
              <a:t>Lot 1 de la MEC TN : lignes T4, T11, T14 (à venir)</a:t>
            </a:r>
          </a:p>
          <a:p>
            <a:endParaRPr lang="fr-FR" b="1" dirty="0"/>
          </a:p>
          <a:p>
            <a:r>
              <a:rPr lang="fr-FR" b="1" dirty="0"/>
              <a:t>Ces différentes lignes appliquent des modes de calcul de l’IGP qui leur sont propres. Les DSP 22 et 37 sont identiques entre elles sur ce point, de même que pour les lots de lignes issus de la MEC TN.</a:t>
            </a:r>
          </a:p>
        </p:txBody>
      </p:sp>
    </p:spTree>
    <p:extLst>
      <p:ext uri="{BB962C8B-B14F-4D97-AF65-F5344CB8AC3E}">
        <p14:creationId xmlns:p14="http://schemas.microsoft.com/office/powerpoint/2010/main" val="376039034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8F80-0044-A780-4110-33BA135B1A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1F035B-44E3-4FA1-319A-CD9924C83165}"/>
              </a:ext>
            </a:extLst>
          </p:cNvPr>
          <p:cNvSpPr>
            <a:spLocks noGrp="1"/>
          </p:cNvSpPr>
          <p:nvPr>
            <p:ph type="title"/>
          </p:nvPr>
        </p:nvSpPr>
        <p:spPr>
          <a:xfrm>
            <a:off x="658870" y="1630281"/>
            <a:ext cx="10094259" cy="1477328"/>
          </a:xfrm>
        </p:spPr>
        <p:txBody>
          <a:bodyPr/>
          <a:lstStyle/>
          <a:p>
            <a:r>
              <a:rPr lang="fr-FR" dirty="0">
                <a:solidFill>
                  <a:schemeClr val="bg1"/>
                </a:solidFill>
              </a:rPr>
              <a:t>03. Données disponibles en open data</a:t>
            </a:r>
          </a:p>
        </p:txBody>
      </p:sp>
      <p:sp>
        <p:nvSpPr>
          <p:cNvPr id="3" name="Espace réservé du pied de page 2">
            <a:extLst>
              <a:ext uri="{FF2B5EF4-FFF2-40B4-BE49-F238E27FC236}">
                <a16:creationId xmlns:a16="http://schemas.microsoft.com/office/drawing/2014/main" id="{D9268B05-2630-90D6-2008-0695D501E6CB}"/>
              </a:ext>
            </a:extLst>
          </p:cNvPr>
          <p:cNvSpPr>
            <a:spLocks noGrp="1"/>
          </p:cNvSpPr>
          <p:nvPr>
            <p:ph type="ftr" sz="quarter" idx="14"/>
          </p:nvPr>
        </p:nvSpPr>
        <p:spPr/>
        <p:txBody>
          <a:bodyPr/>
          <a:lstStyle/>
          <a:p>
            <a:endParaRPr lang="fr-FR" dirty="0"/>
          </a:p>
        </p:txBody>
      </p:sp>
    </p:spTree>
    <p:extLst>
      <p:ext uri="{BB962C8B-B14F-4D97-AF65-F5344CB8AC3E}">
        <p14:creationId xmlns:p14="http://schemas.microsoft.com/office/powerpoint/2010/main" val="352971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2C8B-5217-1A36-5744-9E038B31CB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FAFC8E-6E91-9A5C-C934-4AF59C9E1E6E}"/>
              </a:ext>
            </a:extLst>
          </p:cNvPr>
          <p:cNvSpPr>
            <a:spLocks noGrp="1"/>
          </p:cNvSpPr>
          <p:nvPr>
            <p:ph type="title"/>
          </p:nvPr>
        </p:nvSpPr>
        <p:spPr>
          <a:xfrm>
            <a:off x="503980" y="870961"/>
            <a:ext cx="10014178" cy="507831"/>
          </a:xfrm>
        </p:spPr>
        <p:txBody>
          <a:bodyPr/>
          <a:lstStyle/>
          <a:p>
            <a:r>
              <a:rPr lang="fr-FR" dirty="0">
                <a:solidFill>
                  <a:schemeClr val="accent1"/>
                </a:solidFill>
              </a:rPr>
              <a:t>Les données disponibles en open data </a:t>
            </a:r>
          </a:p>
        </p:txBody>
      </p:sp>
      <p:sp>
        <p:nvSpPr>
          <p:cNvPr id="3" name="Espace réservé du texte 2">
            <a:extLst>
              <a:ext uri="{FF2B5EF4-FFF2-40B4-BE49-F238E27FC236}">
                <a16:creationId xmlns:a16="http://schemas.microsoft.com/office/drawing/2014/main" id="{8576B5ED-86BA-4DA0-167C-D10917B279DA}"/>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6CE433A2-F34C-41E5-00F5-24908C2532A4}"/>
              </a:ext>
            </a:extLst>
          </p:cNvPr>
          <p:cNvSpPr>
            <a:spLocks noGrp="1"/>
          </p:cNvSpPr>
          <p:nvPr>
            <p:ph type="sldNum" sz="quarter" idx="12"/>
          </p:nvPr>
        </p:nvSpPr>
        <p:spPr/>
        <p:txBody>
          <a:bodyPr/>
          <a:lstStyle/>
          <a:p>
            <a:fld id="{5B3A593C-77A6-3841-8C9F-594BE3707AC5}" type="slidenum">
              <a:rPr lang="fr-FR" smtClean="0"/>
              <a:pPr/>
              <a:t>17</a:t>
            </a:fld>
            <a:endParaRPr lang="fr-FR" dirty="0"/>
          </a:p>
        </p:txBody>
      </p:sp>
      <p:graphicFrame>
        <p:nvGraphicFramePr>
          <p:cNvPr id="5" name="Tableau 7">
            <a:extLst>
              <a:ext uri="{FF2B5EF4-FFF2-40B4-BE49-F238E27FC236}">
                <a16:creationId xmlns:a16="http://schemas.microsoft.com/office/drawing/2014/main" id="{946A58AF-3F06-10BF-799C-2EC5F730C047}"/>
              </a:ext>
            </a:extLst>
          </p:cNvPr>
          <p:cNvGraphicFramePr>
            <a:graphicFrameLocks noGrp="1"/>
          </p:cNvGraphicFramePr>
          <p:nvPr>
            <p:extLst>
              <p:ext uri="{D42A27DB-BD31-4B8C-83A1-F6EECF244321}">
                <p14:modId xmlns:p14="http://schemas.microsoft.com/office/powerpoint/2010/main" val="1789145595"/>
              </p:ext>
            </p:extLst>
          </p:nvPr>
        </p:nvGraphicFramePr>
        <p:xfrm>
          <a:off x="503980" y="1527891"/>
          <a:ext cx="11184040" cy="3007536"/>
        </p:xfrm>
        <a:graphic>
          <a:graphicData uri="http://schemas.openxmlformats.org/drawingml/2006/table">
            <a:tbl>
              <a:tblPr firstRow="1" bandRow="1">
                <a:tableStyleId>{5C22544A-7EE6-4342-B048-85BDC9FD1C3A}</a:tableStyleId>
              </a:tblPr>
              <a:tblGrid>
                <a:gridCol w="3251760">
                  <a:extLst>
                    <a:ext uri="{9D8B030D-6E8A-4147-A177-3AD203B41FA5}">
                      <a16:colId xmlns:a16="http://schemas.microsoft.com/office/drawing/2014/main" val="119297073"/>
                    </a:ext>
                  </a:extLst>
                </a:gridCol>
                <a:gridCol w="7932280">
                  <a:extLst>
                    <a:ext uri="{9D8B030D-6E8A-4147-A177-3AD203B41FA5}">
                      <a16:colId xmlns:a16="http://schemas.microsoft.com/office/drawing/2014/main" val="3175547005"/>
                    </a:ext>
                  </a:extLst>
                </a:gridCol>
              </a:tblGrid>
              <a:tr h="370229">
                <a:tc>
                  <a:txBody>
                    <a:bodyPr/>
                    <a:lstStyle/>
                    <a:p>
                      <a:r>
                        <a:rPr lang="fr-FR" sz="1200" dirty="0">
                          <a:latin typeface="Arial" panose="020B0604020202020204" pitchFamily="34" charset="0"/>
                          <a:cs typeface="Arial" panose="020B0604020202020204" pitchFamily="34" charset="0"/>
                        </a:rPr>
                        <a:t>Champ</a:t>
                      </a:r>
                    </a:p>
                  </a:txBody>
                  <a:tcPr/>
                </a:tc>
                <a:tc>
                  <a:txBody>
                    <a:bodyPr/>
                    <a:lstStyle/>
                    <a:p>
                      <a:r>
                        <a:rPr lang="fr-FR" sz="120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412021339"/>
                  </a:ext>
                </a:extLst>
              </a:tr>
              <a:tr h="237039">
                <a:tc>
                  <a:txBody>
                    <a:bodyPr/>
                    <a:lstStyle/>
                    <a:p>
                      <a:r>
                        <a:rPr lang="fr-FR" sz="1200" dirty="0">
                          <a:latin typeface="Arial" panose="020B0604020202020204" pitchFamily="34" charset="0"/>
                          <a:cs typeface="Arial" panose="020B0604020202020204" pitchFamily="34" charset="0"/>
                        </a:rPr>
                        <a:t>Opérateur</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Nom de l’opérateur de transport (hors filiales)</a:t>
                      </a:r>
                    </a:p>
                  </a:txBody>
                  <a:tcPr/>
                </a:tc>
                <a:extLst>
                  <a:ext uri="{0D108BD9-81ED-4DB2-BD59-A6C34878D82A}">
                    <a16:rowId xmlns:a16="http://schemas.microsoft.com/office/drawing/2014/main" val="101816864"/>
                  </a:ext>
                </a:extLst>
              </a:tr>
              <a:tr h="237039">
                <a:tc>
                  <a:txBody>
                    <a:bodyPr/>
                    <a:lstStyle/>
                    <a:p>
                      <a:r>
                        <a:rPr lang="fr-FR" sz="1200" dirty="0">
                          <a:latin typeface="Arial" panose="020B0604020202020204" pitchFamily="34" charset="0"/>
                          <a:cs typeface="Arial" panose="020B0604020202020204" pitchFamily="34" charset="0"/>
                        </a:rPr>
                        <a:t>DSP</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Numéro de la DSP (vide pour RATP et SNCF)</a:t>
                      </a:r>
                    </a:p>
                  </a:txBody>
                  <a:tcPr/>
                </a:tc>
                <a:extLst>
                  <a:ext uri="{0D108BD9-81ED-4DB2-BD59-A6C34878D82A}">
                    <a16:rowId xmlns:a16="http://schemas.microsoft.com/office/drawing/2014/main" val="2182132105"/>
                  </a:ext>
                </a:extLst>
              </a:tr>
              <a:tr h="237039">
                <a:tc>
                  <a:txBody>
                    <a:bodyPr/>
                    <a:lstStyle/>
                    <a:p>
                      <a:r>
                        <a:rPr lang="fr-FR" sz="1200" dirty="0">
                          <a:latin typeface="Arial" panose="020B0604020202020204" pitchFamily="34" charset="0"/>
                          <a:cs typeface="Arial" panose="020B0604020202020204" pitchFamily="34" charset="0"/>
                        </a:rPr>
                        <a:t>Indicateur</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Nom de l’indicateur mesuré</a:t>
                      </a:r>
                    </a:p>
                  </a:txBody>
                  <a:tcPr/>
                </a:tc>
                <a:extLst>
                  <a:ext uri="{0D108BD9-81ED-4DB2-BD59-A6C34878D82A}">
                    <a16:rowId xmlns:a16="http://schemas.microsoft.com/office/drawing/2014/main" val="2124391961"/>
                  </a:ext>
                </a:extLst>
              </a:tr>
              <a:tr h="297144">
                <a:tc>
                  <a:txBody>
                    <a:bodyPr/>
                    <a:lstStyle/>
                    <a:p>
                      <a:r>
                        <a:rPr lang="fr-FR" sz="1200" dirty="0">
                          <a:latin typeface="Arial" panose="020B0604020202020204" pitchFamily="34" charset="0"/>
                          <a:cs typeface="Arial" panose="020B0604020202020204" pitchFamily="34" charset="0"/>
                        </a:rPr>
                        <a:t>Mode</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Métro, RER, Train, Tram-train et Bus</a:t>
                      </a:r>
                    </a:p>
                  </a:txBody>
                  <a:tcPr/>
                </a:tc>
                <a:extLst>
                  <a:ext uri="{0D108BD9-81ED-4DB2-BD59-A6C34878D82A}">
                    <a16:rowId xmlns:a16="http://schemas.microsoft.com/office/drawing/2014/main" val="4045239016"/>
                  </a:ext>
                </a:extLst>
              </a:tr>
              <a:tr h="315035">
                <a:tc>
                  <a:txBody>
                    <a:bodyPr/>
                    <a:lstStyle/>
                    <a:p>
                      <a:r>
                        <a:rPr lang="fr-FR" sz="1200" dirty="0">
                          <a:latin typeface="Arial" panose="020B0604020202020204" pitchFamily="34" charset="0"/>
                          <a:cs typeface="Arial" panose="020B0604020202020204" pitchFamily="34" charset="0"/>
                        </a:rPr>
                        <a:t>Groupe de ligne</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Nom du groupement de ligne contractuel (RATP) ou nom de la DSP (bus)</a:t>
                      </a:r>
                    </a:p>
                  </a:txBody>
                  <a:tcPr/>
                </a:tc>
                <a:extLst>
                  <a:ext uri="{0D108BD9-81ED-4DB2-BD59-A6C34878D82A}">
                    <a16:rowId xmlns:a16="http://schemas.microsoft.com/office/drawing/2014/main" val="645580948"/>
                  </a:ext>
                </a:extLst>
              </a:tr>
              <a:tr h="270030">
                <a:tc>
                  <a:txBody>
                    <a:bodyPr/>
                    <a:lstStyle/>
                    <a:p>
                      <a:pPr>
                        <a:buNone/>
                      </a:pPr>
                      <a:r>
                        <a:rPr lang="fr-FR" sz="1200" dirty="0" err="1">
                          <a:latin typeface="Arial" panose="020B0604020202020204" pitchFamily="34" charset="0"/>
                          <a:cs typeface="Arial" panose="020B0604020202020204" pitchFamily="34" charset="0"/>
                        </a:rPr>
                        <a:t>ID_Line</a:t>
                      </a:r>
                      <a:endParaRPr lang="fr-FR" sz="12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Identifiant numérique de la ligne ou des lignes qui sont rattachées au groupement (absent pour les bus)</a:t>
                      </a:r>
                    </a:p>
                  </a:txBody>
                  <a:tcPr/>
                </a:tc>
                <a:extLst>
                  <a:ext uri="{0D108BD9-81ED-4DB2-BD59-A6C34878D82A}">
                    <a16:rowId xmlns:a16="http://schemas.microsoft.com/office/drawing/2014/main" val="2595696160"/>
                  </a:ext>
                </a:extLst>
              </a:tr>
              <a:tr h="237039">
                <a:tc>
                  <a:txBody>
                    <a:bodyPr/>
                    <a:lstStyle/>
                    <a:p>
                      <a:r>
                        <a:rPr lang="fr-FR" sz="1200" dirty="0">
                          <a:latin typeface="Arial" panose="020B0604020202020204" pitchFamily="34" charset="0"/>
                          <a:cs typeface="Arial" panose="020B0604020202020204" pitchFamily="34" charset="0"/>
                        </a:rPr>
                        <a:t>Ligne</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Nom de la ligne ou des lignes qui sont rattachées au groupement </a:t>
                      </a:r>
                    </a:p>
                  </a:txBody>
                  <a:tcPr anchor="ctr"/>
                </a:tc>
                <a:extLst>
                  <a:ext uri="{0D108BD9-81ED-4DB2-BD59-A6C34878D82A}">
                    <a16:rowId xmlns:a16="http://schemas.microsoft.com/office/drawing/2014/main" val="256671807"/>
                  </a:ext>
                </a:extLst>
              </a:tr>
              <a:tr h="379208">
                <a:tc>
                  <a:txBody>
                    <a:bodyPr/>
                    <a:lstStyle/>
                    <a:p>
                      <a:pPr lvl="0" algn="l">
                        <a:buNone/>
                      </a:pPr>
                      <a:r>
                        <a:rPr lang="fr-FR" sz="1200" dirty="0">
                          <a:solidFill>
                            <a:schemeClr val="tx1"/>
                          </a:solidFill>
                          <a:latin typeface="Arial" panose="020B0604020202020204" pitchFamily="34" charset="0"/>
                          <a:cs typeface="Arial" panose="020B0604020202020204" pitchFamily="34" charset="0"/>
                        </a:rPr>
                        <a:t>Année </a:t>
                      </a:r>
                    </a:p>
                  </a:txBody>
                  <a:tcPr anchor="ctr">
                    <a:solidFill>
                      <a:schemeClr val="accent1">
                        <a:lumMod val="40000"/>
                        <a:lumOff val="60000"/>
                      </a:schemeClr>
                    </a:solidFill>
                  </a:tcPr>
                </a:tc>
                <a:tc>
                  <a:txBody>
                    <a:bodyPr/>
                    <a:lstStyle/>
                    <a:p>
                      <a:pPr lvl="0" algn="ctr">
                        <a:buNone/>
                      </a:pPr>
                      <a:r>
                        <a:rPr lang="fr-FR" sz="1200" dirty="0">
                          <a:latin typeface="Arial" panose="020B0604020202020204" pitchFamily="34" charset="0"/>
                          <a:cs typeface="Arial" panose="020B0604020202020204" pitchFamily="34" charset="0"/>
                        </a:rPr>
                        <a:t>Année de la mesure</a:t>
                      </a:r>
                    </a:p>
                  </a:txBody>
                  <a:tcPr anchor="ctr"/>
                </a:tc>
                <a:extLst>
                  <a:ext uri="{0D108BD9-81ED-4DB2-BD59-A6C34878D82A}">
                    <a16:rowId xmlns:a16="http://schemas.microsoft.com/office/drawing/2014/main" val="701461522"/>
                  </a:ext>
                </a:extLst>
              </a:tr>
              <a:tr h="237039">
                <a:tc>
                  <a:txBody>
                    <a:bodyPr/>
                    <a:lstStyle/>
                    <a:p>
                      <a:pPr>
                        <a:buNone/>
                      </a:pPr>
                      <a:r>
                        <a:rPr lang="fr-FR" sz="1200" dirty="0">
                          <a:latin typeface="Arial" panose="020B0604020202020204" pitchFamily="34" charset="0"/>
                          <a:cs typeface="Arial" panose="020B0604020202020204" pitchFamily="34" charset="0"/>
                        </a:rPr>
                        <a:t>Résultat</a:t>
                      </a:r>
                    </a:p>
                  </a:txBody>
                  <a:tcPr anchor="ctr">
                    <a:solidFill>
                      <a:schemeClr val="accent1">
                        <a:lumMod val="40000"/>
                        <a:lumOff val="60000"/>
                      </a:schemeClr>
                    </a:solidFill>
                  </a:tcPr>
                </a:tc>
                <a:tc>
                  <a:txBody>
                    <a:bodyPr/>
                    <a:lstStyle/>
                    <a:p>
                      <a:pPr algn="ctr"/>
                      <a:r>
                        <a:rPr lang="fr-FR" sz="1200" dirty="0">
                          <a:latin typeface="Arial" panose="020B0604020202020204" pitchFamily="34" charset="0"/>
                          <a:cs typeface="Arial" panose="020B0604020202020204" pitchFamily="34" charset="0"/>
                        </a:rPr>
                        <a:t>Résultat de l’indicateur en % </a:t>
                      </a:r>
                    </a:p>
                  </a:txBody>
                  <a:tcPr anchor="ctr"/>
                </a:tc>
                <a:extLst>
                  <a:ext uri="{0D108BD9-81ED-4DB2-BD59-A6C34878D82A}">
                    <a16:rowId xmlns:a16="http://schemas.microsoft.com/office/drawing/2014/main" val="2532370626"/>
                  </a:ext>
                </a:extLst>
              </a:tr>
            </a:tbl>
          </a:graphicData>
        </a:graphic>
      </p:graphicFrame>
    </p:spTree>
    <p:extLst>
      <p:ext uri="{BB962C8B-B14F-4D97-AF65-F5344CB8AC3E}">
        <p14:creationId xmlns:p14="http://schemas.microsoft.com/office/powerpoint/2010/main" val="215802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D79C7-8D3E-0AC8-05E9-A9E3E299BB12}"/>
              </a:ext>
            </a:extLst>
          </p:cNvPr>
          <p:cNvSpPr>
            <a:spLocks noGrp="1"/>
          </p:cNvSpPr>
          <p:nvPr>
            <p:ph type="title"/>
          </p:nvPr>
        </p:nvSpPr>
        <p:spPr>
          <a:xfrm>
            <a:off x="650397" y="818624"/>
            <a:ext cx="10014178" cy="507831"/>
          </a:xfrm>
        </p:spPr>
        <p:txBody>
          <a:bodyPr/>
          <a:lstStyle/>
          <a:p>
            <a:r>
              <a:rPr lang="fr-FR" dirty="0"/>
              <a:t>Introduction - Données mises à disposition par IDFM </a:t>
            </a:r>
          </a:p>
        </p:txBody>
      </p:sp>
      <p:sp>
        <p:nvSpPr>
          <p:cNvPr id="3" name="Espace réservé du texte 2">
            <a:extLst>
              <a:ext uri="{FF2B5EF4-FFF2-40B4-BE49-F238E27FC236}">
                <a16:creationId xmlns:a16="http://schemas.microsoft.com/office/drawing/2014/main" id="{1A5D5EE6-6917-F69E-1FA1-A759B1A78C4B}"/>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D75FD7F9-CA00-1B01-D435-88606EB6CA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3A593C-77A6-3841-8C9F-594BE3707AC5}" type="slidenum">
              <a:rPr kumimoji="0" lang="fr-FR" sz="1800" b="0" i="0" u="none" strike="noStrike" kern="1200" cap="none" spc="0" normalizeH="0" baseline="0" noProof="0" smtClean="0">
                <a:ln>
                  <a:noFill/>
                </a:ln>
                <a:solidFill>
                  <a:srgbClr val="24303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800" b="0" i="0" u="none" strike="noStrike" kern="1200" cap="none" spc="0" normalizeH="0" baseline="0" noProof="0" dirty="0">
              <a:ln>
                <a:noFill/>
              </a:ln>
              <a:solidFill>
                <a:srgbClr val="24303B"/>
              </a:solidFill>
              <a:effectLst/>
              <a:uLnTx/>
              <a:uFillTx/>
              <a:latin typeface="Segoe UI" panose="020B0502040204020203" pitchFamily="34" charset="0"/>
              <a:ea typeface="+mn-ea"/>
              <a:cs typeface="Segoe UI" panose="020B0502040204020203" pitchFamily="34" charset="0"/>
            </a:endParaRPr>
          </a:p>
        </p:txBody>
      </p:sp>
      <p:sp>
        <p:nvSpPr>
          <p:cNvPr id="9" name="Espace réservé du texte 6">
            <a:extLst>
              <a:ext uri="{FF2B5EF4-FFF2-40B4-BE49-F238E27FC236}">
                <a16:creationId xmlns:a16="http://schemas.microsoft.com/office/drawing/2014/main" id="{377A424E-EA82-A70E-3F24-1ADB4421B0FD}"/>
              </a:ext>
            </a:extLst>
          </p:cNvPr>
          <p:cNvSpPr txBox="1">
            <a:spLocks/>
          </p:cNvSpPr>
          <p:nvPr/>
        </p:nvSpPr>
        <p:spPr>
          <a:xfrm>
            <a:off x="650397" y="1763815"/>
            <a:ext cx="10576173" cy="3510705"/>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Î</a:t>
            </a: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le-de-France Mobilités met à disposition les </a:t>
            </a:r>
            <a:r>
              <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données de qualité de service </a:t>
            </a: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sous la forme de plusieurs jeux de données :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Les données de </a:t>
            </a:r>
            <a:r>
              <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régularité ponctualité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Les données de </a:t>
            </a:r>
            <a:r>
              <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qualité du parcours voyageurs </a:t>
            </a:r>
            <a:r>
              <a:rPr kumimoji="0" lang="fr-FR" sz="140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(aussi appelée qualité produite)</a:t>
            </a:r>
            <a:endPar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Les données de </a:t>
            </a:r>
            <a:r>
              <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perception voyageurs </a:t>
            </a:r>
            <a:r>
              <a:rPr kumimoji="0" lang="fr-FR" sz="140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(aussi appelée qualité perçue)</a:t>
            </a:r>
            <a:endPar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Le présent document décrit les données de </a:t>
            </a:r>
            <a:r>
              <a:rPr kumimoji="0" lang="fr-FR" sz="1400" b="1"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perception voyageurs </a:t>
            </a: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mises à disposition (données issues des enquêtes de perception conduites par Île-de-France Mobilités).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endParaRPr>
          </a:p>
          <a:p>
            <a:r>
              <a:rPr lang="fr-FR" dirty="0"/>
              <a:t>Île-de-France Mobilités met à disposition les données de qualité du parcours voyageurs pour les contrats suivants : </a:t>
            </a:r>
          </a:p>
          <a:p>
            <a:pPr marL="742950" lvl="1" indent="-285750">
              <a:spcBef>
                <a:spcPts val="1000"/>
              </a:spcBef>
              <a:buFont typeface="Arial" panose="020B0604020202020204" pitchFamily="34" charset="0"/>
              <a:buChar char="•"/>
            </a:pPr>
            <a:r>
              <a:rPr kumimoji="0" lang="fr-FR"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Contrat passé entre IDFM et RATP : contrats 2021-2024 et 2025-2029</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25303B"/>
                </a:solidFill>
                <a:effectLst/>
                <a:uLnTx/>
                <a:uFillTx/>
                <a:latin typeface="Segoe UI" panose="020B0502040204020203" pitchFamily="34" charset="0"/>
                <a:ea typeface="+mn-ea"/>
                <a:cs typeface="Segoe UI" panose="020B0502040204020203" pitchFamily="34" charset="0"/>
              </a:rPr>
              <a:t>Contrat passé entre IDFM et SNCF : contrats 2020-2023 (prolongé sur les années 2024 et 2025)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Les contrats de Délégation de Service Public (DSP), autrement dit les contrats de mis en concurrence sur les réseaux des bus et tramway en petite et grande couronne, et sur le réseau transilien. </a:t>
            </a:r>
          </a:p>
        </p:txBody>
      </p:sp>
    </p:spTree>
    <p:extLst>
      <p:ext uri="{BB962C8B-B14F-4D97-AF65-F5344CB8AC3E}">
        <p14:creationId xmlns:p14="http://schemas.microsoft.com/office/powerpoint/2010/main" val="39205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D2A70DF-9732-6CA2-18FF-F43625BC55C9}"/>
              </a:ext>
            </a:extLst>
          </p:cNvPr>
          <p:cNvSpPr>
            <a:spLocks noGrp="1"/>
          </p:cNvSpPr>
          <p:nvPr>
            <p:ph type="body" sz="quarter" idx="14"/>
          </p:nvPr>
        </p:nvSpPr>
        <p:spPr/>
        <p:txBody>
          <a:bodyPr/>
          <a:lstStyle/>
          <a:p>
            <a:r>
              <a:rPr lang="fr-FR" dirty="0"/>
              <a:t>Sommaire</a:t>
            </a:r>
          </a:p>
        </p:txBody>
      </p:sp>
      <p:sp>
        <p:nvSpPr>
          <p:cNvPr id="7" name="Espace réservé du texte 6">
            <a:extLst>
              <a:ext uri="{FF2B5EF4-FFF2-40B4-BE49-F238E27FC236}">
                <a16:creationId xmlns:a16="http://schemas.microsoft.com/office/drawing/2014/main" id="{04951CC7-32E2-3EEA-FD4F-87EDF87F1AB3}"/>
              </a:ext>
            </a:extLst>
          </p:cNvPr>
          <p:cNvSpPr>
            <a:spLocks noGrp="1"/>
          </p:cNvSpPr>
          <p:nvPr>
            <p:ph type="body" sz="quarter" idx="15"/>
          </p:nvPr>
        </p:nvSpPr>
        <p:spPr/>
        <p:txBody>
          <a:bodyPr/>
          <a:lstStyle/>
          <a:p>
            <a:r>
              <a:rPr lang="fr-FR" dirty="0"/>
              <a:t>01</a:t>
            </a:r>
          </a:p>
        </p:txBody>
      </p:sp>
      <p:sp>
        <p:nvSpPr>
          <p:cNvPr id="8" name="Espace réservé du texte 7">
            <a:extLst>
              <a:ext uri="{FF2B5EF4-FFF2-40B4-BE49-F238E27FC236}">
                <a16:creationId xmlns:a16="http://schemas.microsoft.com/office/drawing/2014/main" id="{6E38AF0E-8D8A-9D94-09FA-B3DD93419CB2}"/>
              </a:ext>
            </a:extLst>
          </p:cNvPr>
          <p:cNvSpPr>
            <a:spLocks noGrp="1"/>
          </p:cNvSpPr>
          <p:nvPr>
            <p:ph type="body" sz="quarter" idx="21"/>
          </p:nvPr>
        </p:nvSpPr>
        <p:spPr/>
        <p:txBody>
          <a:bodyPr/>
          <a:lstStyle/>
          <a:p>
            <a:r>
              <a:rPr lang="fr-FR" dirty="0"/>
              <a:t>Méthode de mesure</a:t>
            </a:r>
          </a:p>
        </p:txBody>
      </p:sp>
      <p:sp>
        <p:nvSpPr>
          <p:cNvPr id="9" name="Espace réservé du texte 8">
            <a:extLst>
              <a:ext uri="{FF2B5EF4-FFF2-40B4-BE49-F238E27FC236}">
                <a16:creationId xmlns:a16="http://schemas.microsoft.com/office/drawing/2014/main" id="{D7A35F49-4EC5-30CD-054A-EEBB918E5AB6}"/>
              </a:ext>
            </a:extLst>
          </p:cNvPr>
          <p:cNvSpPr>
            <a:spLocks noGrp="1"/>
          </p:cNvSpPr>
          <p:nvPr>
            <p:ph type="body" sz="quarter" idx="22"/>
          </p:nvPr>
        </p:nvSpPr>
        <p:spPr/>
        <p:txBody>
          <a:bodyPr/>
          <a:lstStyle/>
          <a:p>
            <a:r>
              <a:rPr lang="fr-FR" dirty="0"/>
              <a:t>02</a:t>
            </a:r>
          </a:p>
        </p:txBody>
      </p:sp>
      <p:sp>
        <p:nvSpPr>
          <p:cNvPr id="10" name="Espace réservé du texte 9">
            <a:extLst>
              <a:ext uri="{FF2B5EF4-FFF2-40B4-BE49-F238E27FC236}">
                <a16:creationId xmlns:a16="http://schemas.microsoft.com/office/drawing/2014/main" id="{639EF123-51CD-BF80-BADC-7CFDFE7DEA7B}"/>
              </a:ext>
            </a:extLst>
          </p:cNvPr>
          <p:cNvSpPr>
            <a:spLocks noGrp="1"/>
          </p:cNvSpPr>
          <p:nvPr>
            <p:ph type="body" sz="quarter" idx="23"/>
          </p:nvPr>
        </p:nvSpPr>
        <p:spPr/>
        <p:txBody>
          <a:bodyPr/>
          <a:lstStyle/>
          <a:p>
            <a:r>
              <a:rPr lang="fr-FR" dirty="0"/>
              <a:t>Les contrats </a:t>
            </a:r>
          </a:p>
        </p:txBody>
      </p:sp>
      <p:sp>
        <p:nvSpPr>
          <p:cNvPr id="11" name="Espace réservé du texte 10">
            <a:extLst>
              <a:ext uri="{FF2B5EF4-FFF2-40B4-BE49-F238E27FC236}">
                <a16:creationId xmlns:a16="http://schemas.microsoft.com/office/drawing/2014/main" id="{0AEB0BD0-9F73-5A65-743C-F2F72D93221E}"/>
              </a:ext>
            </a:extLst>
          </p:cNvPr>
          <p:cNvSpPr>
            <a:spLocks noGrp="1"/>
          </p:cNvSpPr>
          <p:nvPr>
            <p:ph type="body" sz="quarter" idx="24"/>
          </p:nvPr>
        </p:nvSpPr>
        <p:spPr/>
        <p:txBody>
          <a:bodyPr/>
          <a:lstStyle/>
          <a:p>
            <a:r>
              <a:rPr lang="fr-FR" dirty="0"/>
              <a:t>03</a:t>
            </a:r>
          </a:p>
        </p:txBody>
      </p:sp>
      <p:sp>
        <p:nvSpPr>
          <p:cNvPr id="12" name="Espace réservé du texte 11">
            <a:extLst>
              <a:ext uri="{FF2B5EF4-FFF2-40B4-BE49-F238E27FC236}">
                <a16:creationId xmlns:a16="http://schemas.microsoft.com/office/drawing/2014/main" id="{1D648CB1-4F11-569C-D3AF-24E51D78DB3E}"/>
              </a:ext>
            </a:extLst>
          </p:cNvPr>
          <p:cNvSpPr>
            <a:spLocks noGrp="1"/>
          </p:cNvSpPr>
          <p:nvPr>
            <p:ph type="body" sz="quarter" idx="25"/>
          </p:nvPr>
        </p:nvSpPr>
        <p:spPr/>
        <p:txBody>
          <a:bodyPr/>
          <a:lstStyle/>
          <a:p>
            <a:r>
              <a:rPr lang="fr-FR" dirty="0"/>
              <a:t>Données disponibles en open-data</a:t>
            </a:r>
          </a:p>
        </p:txBody>
      </p:sp>
      <p:sp>
        <p:nvSpPr>
          <p:cNvPr id="13" name="Espace réservé du texte 12">
            <a:extLst>
              <a:ext uri="{FF2B5EF4-FFF2-40B4-BE49-F238E27FC236}">
                <a16:creationId xmlns:a16="http://schemas.microsoft.com/office/drawing/2014/main" id="{BC87E1AA-7D2B-8FCF-F30E-D995C63C01E1}"/>
              </a:ext>
            </a:extLst>
          </p:cNvPr>
          <p:cNvSpPr>
            <a:spLocks noGrp="1"/>
          </p:cNvSpPr>
          <p:nvPr>
            <p:ph type="body" sz="quarter" idx="26"/>
          </p:nvPr>
        </p:nvSpPr>
        <p:spPr/>
        <p:txBody>
          <a:bodyPr/>
          <a:lstStyle/>
          <a:p>
            <a:r>
              <a:rPr lang="fr-FR" dirty="0"/>
              <a:t>p. 04</a:t>
            </a:r>
          </a:p>
        </p:txBody>
      </p:sp>
      <p:sp>
        <p:nvSpPr>
          <p:cNvPr id="14" name="Espace réservé du texte 13">
            <a:extLst>
              <a:ext uri="{FF2B5EF4-FFF2-40B4-BE49-F238E27FC236}">
                <a16:creationId xmlns:a16="http://schemas.microsoft.com/office/drawing/2014/main" id="{58C9E95F-9443-1C36-3977-39739DCCA72D}"/>
              </a:ext>
            </a:extLst>
          </p:cNvPr>
          <p:cNvSpPr>
            <a:spLocks noGrp="1"/>
          </p:cNvSpPr>
          <p:nvPr>
            <p:ph type="body" sz="quarter" idx="27"/>
          </p:nvPr>
        </p:nvSpPr>
        <p:spPr/>
        <p:txBody>
          <a:bodyPr/>
          <a:lstStyle/>
          <a:p>
            <a:r>
              <a:rPr lang="fr-FR" dirty="0"/>
              <a:t>p. 07 </a:t>
            </a:r>
          </a:p>
        </p:txBody>
      </p:sp>
      <p:sp>
        <p:nvSpPr>
          <p:cNvPr id="15" name="Espace réservé du texte 14">
            <a:extLst>
              <a:ext uri="{FF2B5EF4-FFF2-40B4-BE49-F238E27FC236}">
                <a16:creationId xmlns:a16="http://schemas.microsoft.com/office/drawing/2014/main" id="{FD10FBD7-3CEE-0EE0-8598-CE7EF3D371BD}"/>
              </a:ext>
            </a:extLst>
          </p:cNvPr>
          <p:cNvSpPr>
            <a:spLocks noGrp="1"/>
          </p:cNvSpPr>
          <p:nvPr>
            <p:ph type="body" sz="quarter" idx="28"/>
          </p:nvPr>
        </p:nvSpPr>
        <p:spPr/>
        <p:txBody>
          <a:bodyPr/>
          <a:lstStyle/>
          <a:p>
            <a:r>
              <a:rPr lang="fr-FR" dirty="0"/>
              <a:t>p. 16</a:t>
            </a:r>
          </a:p>
        </p:txBody>
      </p:sp>
    </p:spTree>
    <p:extLst>
      <p:ext uri="{BB962C8B-B14F-4D97-AF65-F5344CB8AC3E}">
        <p14:creationId xmlns:p14="http://schemas.microsoft.com/office/powerpoint/2010/main" val="17580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84A63-B78A-D7DD-14A2-D5AE279B5488}"/>
              </a:ext>
            </a:extLst>
          </p:cNvPr>
          <p:cNvSpPr>
            <a:spLocks noGrp="1"/>
          </p:cNvSpPr>
          <p:nvPr>
            <p:ph type="title"/>
          </p:nvPr>
        </p:nvSpPr>
        <p:spPr>
          <a:xfrm>
            <a:off x="658870" y="1630281"/>
            <a:ext cx="10094259" cy="784830"/>
          </a:xfrm>
        </p:spPr>
        <p:txBody>
          <a:bodyPr/>
          <a:lstStyle/>
          <a:p>
            <a:r>
              <a:rPr lang="fr-FR" dirty="0">
                <a:solidFill>
                  <a:schemeClr val="bg1"/>
                </a:solidFill>
              </a:rPr>
              <a:t>01. Méthode de mesure</a:t>
            </a:r>
          </a:p>
        </p:txBody>
      </p:sp>
      <p:sp>
        <p:nvSpPr>
          <p:cNvPr id="3" name="Espace réservé du pied de page 2">
            <a:extLst>
              <a:ext uri="{FF2B5EF4-FFF2-40B4-BE49-F238E27FC236}">
                <a16:creationId xmlns:a16="http://schemas.microsoft.com/office/drawing/2014/main" id="{11B192A3-C399-3A21-761E-367359D4F117}"/>
              </a:ext>
            </a:extLst>
          </p:cNvPr>
          <p:cNvSpPr>
            <a:spLocks noGrp="1"/>
          </p:cNvSpPr>
          <p:nvPr>
            <p:ph type="ftr" sz="quarter" idx="14"/>
          </p:nvPr>
        </p:nvSpPr>
        <p:spPr/>
        <p:txBody>
          <a:bodyPr/>
          <a:lstStyle/>
          <a:p>
            <a:endParaRPr lang="fr-FR" dirty="0"/>
          </a:p>
        </p:txBody>
      </p:sp>
    </p:spTree>
    <p:extLst>
      <p:ext uri="{BB962C8B-B14F-4D97-AF65-F5344CB8AC3E}">
        <p14:creationId xmlns:p14="http://schemas.microsoft.com/office/powerpoint/2010/main" val="74753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F7C6-DE7F-28F4-D2F6-4F996DD0F2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D77579C-F20A-FB00-4D20-5280E2B0DF29}"/>
              </a:ext>
            </a:extLst>
          </p:cNvPr>
          <p:cNvSpPr>
            <a:spLocks noGrp="1"/>
          </p:cNvSpPr>
          <p:nvPr>
            <p:ph type="title"/>
          </p:nvPr>
        </p:nvSpPr>
        <p:spPr>
          <a:xfrm>
            <a:off x="659972" y="944029"/>
            <a:ext cx="10014178" cy="507831"/>
          </a:xfrm>
        </p:spPr>
        <p:txBody>
          <a:bodyPr/>
          <a:lstStyle/>
          <a:p>
            <a:r>
              <a:rPr lang="fr-FR" dirty="0"/>
              <a:t>Méthode de mesure (1/3) </a:t>
            </a:r>
          </a:p>
        </p:txBody>
      </p:sp>
      <p:sp>
        <p:nvSpPr>
          <p:cNvPr id="4" name="Espace réservé du numéro de diapositive 3">
            <a:extLst>
              <a:ext uri="{FF2B5EF4-FFF2-40B4-BE49-F238E27FC236}">
                <a16:creationId xmlns:a16="http://schemas.microsoft.com/office/drawing/2014/main" id="{D88A72BC-C868-A106-31E6-BCEF404193B2}"/>
              </a:ext>
            </a:extLst>
          </p:cNvPr>
          <p:cNvSpPr>
            <a:spLocks noGrp="1"/>
          </p:cNvSpPr>
          <p:nvPr>
            <p:ph type="sldNum" sz="quarter" idx="12"/>
          </p:nvPr>
        </p:nvSpPr>
        <p:spPr/>
        <p:txBody>
          <a:bodyPr/>
          <a:lstStyle/>
          <a:p>
            <a:fld id="{5B3A593C-77A6-3841-8C9F-594BE3707AC5}" type="slidenum">
              <a:rPr lang="fr-FR" smtClean="0"/>
              <a:pPr/>
              <a:t>5</a:t>
            </a:fld>
            <a:endParaRPr lang="fr-FR" dirty="0"/>
          </a:p>
        </p:txBody>
      </p:sp>
      <p:sp>
        <p:nvSpPr>
          <p:cNvPr id="9" name="Espace réservé du texte 6">
            <a:extLst>
              <a:ext uri="{FF2B5EF4-FFF2-40B4-BE49-F238E27FC236}">
                <a16:creationId xmlns:a16="http://schemas.microsoft.com/office/drawing/2014/main" id="{236EBB6F-27F6-24FE-064F-C12A0C52056B}"/>
              </a:ext>
            </a:extLst>
          </p:cNvPr>
          <p:cNvSpPr txBox="1">
            <a:spLocks/>
          </p:cNvSpPr>
          <p:nvPr/>
        </p:nvSpPr>
        <p:spPr>
          <a:xfrm>
            <a:off x="695400" y="1530685"/>
            <a:ext cx="10576173" cy="473975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dispositifs d’enquête perception en vigueur dans les différents contrats partagent un socle méthodologique en commun, et se différencient dans le détail de son application : </a:t>
            </a:r>
          </a:p>
          <a:p>
            <a:endParaRPr lang="fr-FR" dirty="0"/>
          </a:p>
          <a:p>
            <a:pPr marL="285750" indent="-285750">
              <a:buFont typeface="Arial" panose="020B0604020202020204" pitchFamily="34" charset="0"/>
              <a:buChar char="•"/>
            </a:pPr>
            <a:r>
              <a:rPr lang="fr-FR" b="1" dirty="0"/>
              <a:t>La méthode de recueil : </a:t>
            </a:r>
          </a:p>
          <a:p>
            <a:pPr marL="742950" lvl="1" indent="-285750">
              <a:buFont typeface="Arial" panose="020B0604020202020204" pitchFamily="34" charset="0"/>
              <a:buChar char="•"/>
            </a:pPr>
            <a:r>
              <a:rPr lang="fr-FR" dirty="0"/>
              <a:t>la mesure de la perception voyageurs se fait toujours par la passation d’un </a:t>
            </a:r>
            <a:r>
              <a:rPr lang="fr-FR" b="1" dirty="0"/>
              <a:t>questionnaire de satisfaction </a:t>
            </a:r>
            <a:r>
              <a:rPr lang="fr-FR" dirty="0"/>
              <a:t>auprès d’un </a:t>
            </a:r>
            <a:r>
              <a:rPr lang="fr-FR" b="1" dirty="0"/>
              <a:t>échantillon représentatif de voyageurs réguliers </a:t>
            </a:r>
            <a:r>
              <a:rPr lang="fr-FR" dirty="0"/>
              <a:t>de la ligne/du réseau enquêté. L’échantillon est défini pour une année d’enquêtes.</a:t>
            </a:r>
          </a:p>
          <a:p>
            <a:pPr marL="742950" lvl="1" indent="-285750">
              <a:buFont typeface="Arial" panose="020B0604020202020204" pitchFamily="34" charset="0"/>
              <a:buChar char="•"/>
            </a:pPr>
            <a:r>
              <a:rPr lang="fr-FR" dirty="0"/>
              <a:t>Les voyageurs sont toujours interrogés en face à face aux points d’arrêts, et alors qu’ils s’apprêtent à emprunter la ligne qu’ils sont invités à évaluer.</a:t>
            </a:r>
          </a:p>
          <a:p>
            <a:pPr marL="1200150" lvl="2" indent="-285750">
              <a:buFont typeface="Arial" panose="020B0604020202020204" pitchFamily="34" charset="0"/>
              <a:buChar char="•"/>
            </a:pPr>
            <a:r>
              <a:rPr lang="fr-FR" i="1" dirty="0">
                <a:solidFill>
                  <a:srgbClr val="FF0000"/>
                </a:solidFill>
              </a:rPr>
              <a:t>Chaque contrat se différencie par son périmètre (lignes/réseaux opérés), ce qui aboutit à la définition d’échantillons et de plans de sondage qui leurs sont spécifiques. </a:t>
            </a:r>
            <a:endParaRPr lang="fr-FR" dirty="0">
              <a:solidFill>
                <a:srgbClr val="FF0000"/>
              </a:solidFill>
            </a:endParaRPr>
          </a:p>
          <a:p>
            <a:pPr marL="285750" indent="-285750">
              <a:buFont typeface="Arial" panose="020B0604020202020204" pitchFamily="34" charset="0"/>
              <a:buChar char="•"/>
            </a:pPr>
            <a:r>
              <a:rPr lang="fr-FR" b="1" dirty="0"/>
              <a:t>La nature des données collectées : </a:t>
            </a:r>
          </a:p>
          <a:p>
            <a:pPr marL="742950" lvl="1" indent="-285750">
              <a:buFont typeface="Arial" panose="020B0604020202020204" pitchFamily="34" charset="0"/>
              <a:buChar char="•"/>
            </a:pPr>
            <a:r>
              <a:rPr lang="fr-FR" dirty="0"/>
              <a:t>les questionnaires contiennent toujours plusieurs </a:t>
            </a:r>
            <a:r>
              <a:rPr lang="fr-FR" b="1" dirty="0"/>
              <a:t>critères de satisfaction</a:t>
            </a:r>
            <a:r>
              <a:rPr lang="fr-FR" dirty="0"/>
              <a:t>, correspondant aux différentes composantes du service rendu sur la ligne/le réseau enquêté (information voyageurs, propreté, contact avec le personnel en gare/station, etc.). </a:t>
            </a:r>
          </a:p>
          <a:p>
            <a:pPr marL="742950" lvl="1" indent="-285750">
              <a:buFont typeface="Arial" panose="020B0604020202020204" pitchFamily="34" charset="0"/>
              <a:buChar char="•"/>
            </a:pPr>
            <a:r>
              <a:rPr lang="fr-FR" dirty="0"/>
              <a:t>Les voyageurs se positionnent toujours pour chaque critère sur une échelle de satisfaction à 4 niveaux (« tout à fait », « plutôt », « plutôt pas », « pas du tout » satisfait). Les réponses de tous les individus sont agrégées pour obtenir des taux de voyageurs satisfaits (« tout à fait », « plutôt ») ou insatisfaits (« plutôt pas », « pas du tout ») par critère. </a:t>
            </a:r>
          </a:p>
          <a:p>
            <a:pPr marL="1200150" lvl="2" indent="-285750">
              <a:buFont typeface="Arial" panose="020B0604020202020204" pitchFamily="34" charset="0"/>
              <a:buChar char="•"/>
            </a:pPr>
            <a:r>
              <a:rPr lang="fr-FR" i="1" dirty="0">
                <a:solidFill>
                  <a:srgbClr val="FF0000"/>
                </a:solidFill>
              </a:rPr>
              <a:t>Chaque contrat se différencie par les critères de satisfaction intégrés au questionnaire, qui varient notamment en fonction du mode de transport enquêté, ou des missions dévolues à l’opérateur.</a:t>
            </a:r>
            <a:endParaRPr lang="fr-FR" dirty="0"/>
          </a:p>
        </p:txBody>
      </p:sp>
    </p:spTree>
    <p:extLst>
      <p:ext uri="{BB962C8B-B14F-4D97-AF65-F5344CB8AC3E}">
        <p14:creationId xmlns:p14="http://schemas.microsoft.com/office/powerpoint/2010/main" val="109000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1A55-886A-93A2-6404-8A63F28CFB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25F3C7-7E14-75B9-BB6B-E22216E3D122}"/>
              </a:ext>
            </a:extLst>
          </p:cNvPr>
          <p:cNvSpPr>
            <a:spLocks noGrp="1"/>
          </p:cNvSpPr>
          <p:nvPr>
            <p:ph type="title"/>
          </p:nvPr>
        </p:nvSpPr>
        <p:spPr>
          <a:xfrm>
            <a:off x="659972" y="944029"/>
            <a:ext cx="10014178" cy="507831"/>
          </a:xfrm>
        </p:spPr>
        <p:txBody>
          <a:bodyPr/>
          <a:lstStyle/>
          <a:p>
            <a:r>
              <a:rPr lang="fr-FR" dirty="0"/>
              <a:t>Méthode de mesure (2/3)</a:t>
            </a:r>
          </a:p>
        </p:txBody>
      </p:sp>
      <p:sp>
        <p:nvSpPr>
          <p:cNvPr id="4" name="Espace réservé du numéro de diapositive 3">
            <a:extLst>
              <a:ext uri="{FF2B5EF4-FFF2-40B4-BE49-F238E27FC236}">
                <a16:creationId xmlns:a16="http://schemas.microsoft.com/office/drawing/2014/main" id="{81C1B82F-3E63-1B7E-7EC0-91CD1326ADC5}"/>
              </a:ext>
            </a:extLst>
          </p:cNvPr>
          <p:cNvSpPr>
            <a:spLocks noGrp="1"/>
          </p:cNvSpPr>
          <p:nvPr>
            <p:ph type="sldNum" sz="quarter" idx="12"/>
          </p:nvPr>
        </p:nvSpPr>
        <p:spPr/>
        <p:txBody>
          <a:bodyPr/>
          <a:lstStyle/>
          <a:p>
            <a:fld id="{5B3A593C-77A6-3841-8C9F-594BE3707AC5}" type="slidenum">
              <a:rPr lang="fr-FR" smtClean="0"/>
              <a:pPr/>
              <a:t>6</a:t>
            </a:fld>
            <a:endParaRPr lang="fr-FR" dirty="0"/>
          </a:p>
        </p:txBody>
      </p:sp>
      <p:sp>
        <p:nvSpPr>
          <p:cNvPr id="9" name="Espace réservé du texte 6">
            <a:extLst>
              <a:ext uri="{FF2B5EF4-FFF2-40B4-BE49-F238E27FC236}">
                <a16:creationId xmlns:a16="http://schemas.microsoft.com/office/drawing/2014/main" id="{D4E2D044-2FE6-C0C7-C8C8-5A94DFD55A08}"/>
              </a:ext>
            </a:extLst>
          </p:cNvPr>
          <p:cNvSpPr txBox="1">
            <a:spLocks/>
          </p:cNvSpPr>
          <p:nvPr/>
        </p:nvSpPr>
        <p:spPr>
          <a:xfrm>
            <a:off x="695400" y="1530685"/>
            <a:ext cx="10576173" cy="222214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dispositifs d’enquête perception en vigueur dans les différents contrats partagent un socle méthodologique en commun, et se différencient dans le détail de son application : </a:t>
            </a:r>
          </a:p>
          <a:p>
            <a:endParaRPr lang="fr-FR" dirty="0"/>
          </a:p>
          <a:p>
            <a:pPr marL="285750" indent="-285750">
              <a:buFont typeface="Arial" panose="020B0604020202020204" pitchFamily="34" charset="0"/>
              <a:buChar char="•"/>
            </a:pPr>
            <a:r>
              <a:rPr lang="fr-FR" b="1" dirty="0"/>
              <a:t>Un indicateur composite avec impact financier </a:t>
            </a:r>
            <a:r>
              <a:rPr lang="fr-FR" dirty="0"/>
              <a:t>: </a:t>
            </a:r>
          </a:p>
          <a:p>
            <a:pPr marL="742950" lvl="1" indent="-285750">
              <a:buFont typeface="Arial" panose="020B0604020202020204" pitchFamily="34" charset="0"/>
              <a:buChar char="•"/>
            </a:pPr>
            <a:r>
              <a:rPr lang="fr-FR" dirty="0"/>
              <a:t>les taux de voyageurs satisfaits pour chaque critère sont combinés pour obtenir un </a:t>
            </a:r>
            <a:r>
              <a:rPr lang="fr-FR" b="1" dirty="0"/>
              <a:t>Indicateur Global de Perception (IGP) </a:t>
            </a:r>
            <a:r>
              <a:rPr lang="fr-FR" dirty="0"/>
              <a:t>unique, soumis à objectif et qui conditionne donc le versement d’une rémunération, d’un bonus, ou l’application d’un malus. La perception des voyageurs est ainsi intégrée à l’économie des contrats. </a:t>
            </a:r>
          </a:p>
          <a:p>
            <a:pPr marL="1200150" lvl="2" indent="-285750">
              <a:buFont typeface="Arial" panose="020B0604020202020204" pitchFamily="34" charset="0"/>
              <a:buChar char="•"/>
            </a:pPr>
            <a:r>
              <a:rPr lang="fr-FR" i="1" dirty="0">
                <a:solidFill>
                  <a:srgbClr val="FF0000"/>
                </a:solidFill>
              </a:rPr>
              <a:t>Chaque contrat se différencie par la manière dont les scores des critères sont combinés pour obtenir l’Indicateur Global de Perception, ainsi que par le mode de calcul de la rémunération/du bonus ou du malus afférent. </a:t>
            </a:r>
          </a:p>
        </p:txBody>
      </p:sp>
    </p:spTree>
    <p:extLst>
      <p:ext uri="{BB962C8B-B14F-4D97-AF65-F5344CB8AC3E}">
        <p14:creationId xmlns:p14="http://schemas.microsoft.com/office/powerpoint/2010/main" val="397813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FF9F-530A-269C-A489-561491CAAC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1CC9C7-2AA7-8993-989F-4C5EBE59E651}"/>
              </a:ext>
            </a:extLst>
          </p:cNvPr>
          <p:cNvSpPr>
            <a:spLocks noGrp="1"/>
          </p:cNvSpPr>
          <p:nvPr>
            <p:ph type="title"/>
          </p:nvPr>
        </p:nvSpPr>
        <p:spPr>
          <a:xfrm>
            <a:off x="658870" y="1630281"/>
            <a:ext cx="10094259" cy="784830"/>
          </a:xfrm>
        </p:spPr>
        <p:txBody>
          <a:bodyPr/>
          <a:lstStyle/>
          <a:p>
            <a:r>
              <a:rPr lang="fr-FR" dirty="0">
                <a:solidFill>
                  <a:schemeClr val="bg1"/>
                </a:solidFill>
              </a:rPr>
              <a:t>02. Les contrats</a:t>
            </a:r>
          </a:p>
        </p:txBody>
      </p:sp>
      <p:sp>
        <p:nvSpPr>
          <p:cNvPr id="3" name="Espace réservé du pied de page 2">
            <a:extLst>
              <a:ext uri="{FF2B5EF4-FFF2-40B4-BE49-F238E27FC236}">
                <a16:creationId xmlns:a16="http://schemas.microsoft.com/office/drawing/2014/main" id="{863E486F-DA92-1B86-FCA8-668703660840}"/>
              </a:ext>
            </a:extLst>
          </p:cNvPr>
          <p:cNvSpPr>
            <a:spLocks noGrp="1"/>
          </p:cNvSpPr>
          <p:nvPr>
            <p:ph type="ftr" sz="quarter" idx="14"/>
          </p:nvPr>
        </p:nvSpPr>
        <p:spPr/>
        <p:txBody>
          <a:bodyPr/>
          <a:lstStyle/>
          <a:p>
            <a:endParaRPr lang="fr-FR" dirty="0"/>
          </a:p>
        </p:txBody>
      </p:sp>
    </p:spTree>
    <p:extLst>
      <p:ext uri="{BB962C8B-B14F-4D97-AF65-F5344CB8AC3E}">
        <p14:creationId xmlns:p14="http://schemas.microsoft.com/office/powerpoint/2010/main" val="406722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9275D-20BB-9929-9447-BD608406C4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F80E19-079C-849D-AD9C-5CB69B4E3B66}"/>
              </a:ext>
            </a:extLst>
          </p:cNvPr>
          <p:cNvSpPr>
            <a:spLocks noGrp="1"/>
          </p:cNvSpPr>
          <p:nvPr>
            <p:ph type="title"/>
          </p:nvPr>
        </p:nvSpPr>
        <p:spPr>
          <a:xfrm>
            <a:off x="659972" y="944029"/>
            <a:ext cx="10014178" cy="507831"/>
          </a:xfrm>
        </p:spPr>
        <p:txBody>
          <a:bodyPr/>
          <a:lstStyle/>
          <a:p>
            <a:r>
              <a:rPr lang="fr-FR" dirty="0"/>
              <a:t>Contrats Ile-de-France Mobilité – RATP </a:t>
            </a:r>
          </a:p>
        </p:txBody>
      </p:sp>
      <p:sp>
        <p:nvSpPr>
          <p:cNvPr id="4" name="Espace réservé du numéro de diapositive 3">
            <a:extLst>
              <a:ext uri="{FF2B5EF4-FFF2-40B4-BE49-F238E27FC236}">
                <a16:creationId xmlns:a16="http://schemas.microsoft.com/office/drawing/2014/main" id="{937300B1-12F4-19A6-9C10-79BD75BE8170}"/>
              </a:ext>
            </a:extLst>
          </p:cNvPr>
          <p:cNvSpPr>
            <a:spLocks noGrp="1"/>
          </p:cNvSpPr>
          <p:nvPr>
            <p:ph type="sldNum" sz="quarter" idx="12"/>
          </p:nvPr>
        </p:nvSpPr>
        <p:spPr/>
        <p:txBody>
          <a:bodyPr/>
          <a:lstStyle/>
          <a:p>
            <a:fld id="{5B3A593C-77A6-3841-8C9F-594BE3707AC5}" type="slidenum">
              <a:rPr lang="fr-FR" smtClean="0"/>
              <a:pPr/>
              <a:t>8</a:t>
            </a:fld>
            <a:endParaRPr lang="fr-FR" dirty="0"/>
          </a:p>
        </p:txBody>
      </p:sp>
      <p:sp>
        <p:nvSpPr>
          <p:cNvPr id="9" name="Espace réservé du texte 6">
            <a:extLst>
              <a:ext uri="{FF2B5EF4-FFF2-40B4-BE49-F238E27FC236}">
                <a16:creationId xmlns:a16="http://schemas.microsoft.com/office/drawing/2014/main" id="{385D2A80-8A34-5850-3EC0-AEDDB55A8251}"/>
              </a:ext>
            </a:extLst>
          </p:cNvPr>
          <p:cNvSpPr txBox="1">
            <a:spLocks/>
          </p:cNvSpPr>
          <p:nvPr/>
        </p:nvSpPr>
        <p:spPr>
          <a:xfrm>
            <a:off x="695400" y="1673801"/>
            <a:ext cx="10576173" cy="4993162"/>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données publiées sur l’open data sont issues de deux contrats différents puisque le contrat entre IDFM et la RATP a été renégocié en 2025. </a:t>
            </a:r>
          </a:p>
          <a:p>
            <a:endParaRPr lang="fr-FR" dirty="0"/>
          </a:p>
          <a:p>
            <a:r>
              <a:rPr lang="fr-FR" b="1" dirty="0"/>
              <a:t>Contrat 2021-2024 : </a:t>
            </a:r>
            <a:endParaRPr lang="fr-FR" dirty="0"/>
          </a:p>
          <a:p>
            <a:r>
              <a:rPr lang="fr-FR" dirty="0"/>
              <a:t>L’incitation financière (bonus/malus) est appliquée sur les </a:t>
            </a:r>
            <a:r>
              <a:rPr lang="fr-FR" b="1" dirty="0"/>
              <a:t>résultats annuels </a:t>
            </a:r>
            <a:r>
              <a:rPr lang="fr-FR" dirty="0"/>
              <a:t>de </a:t>
            </a:r>
            <a:r>
              <a:rPr lang="fr-FR" b="1" dirty="0"/>
              <a:t>l’IGP :</a:t>
            </a:r>
            <a:r>
              <a:rPr lang="fr-FR" dirty="0"/>
              <a:t> </a:t>
            </a:r>
          </a:p>
          <a:p>
            <a:pPr marL="742950" lvl="1" indent="-285750">
              <a:buFont typeface="Wingdings" panose="05000000000000000000" pitchFamily="2" charset="2"/>
              <a:buChar char="Ø"/>
            </a:pPr>
            <a:r>
              <a:rPr lang="fr-FR" dirty="0"/>
              <a:t>À la ligne de RER, métro et tramway,</a:t>
            </a:r>
          </a:p>
          <a:p>
            <a:pPr marL="742950" lvl="1" indent="-285750">
              <a:buFont typeface="Wingdings" panose="05000000000000000000" pitchFamily="2" charset="2"/>
              <a:buChar char="Ø"/>
            </a:pPr>
            <a:r>
              <a:rPr lang="fr-FR" dirty="0"/>
              <a:t>Au sous-réseau pour les bus. </a:t>
            </a:r>
          </a:p>
          <a:p>
            <a:endParaRPr lang="fr-FR" dirty="0"/>
          </a:p>
          <a:p>
            <a:r>
              <a:rPr lang="fr-FR" b="1" dirty="0"/>
              <a:t>Contrat 2025-2029 : </a:t>
            </a:r>
          </a:p>
          <a:p>
            <a:r>
              <a:rPr lang="fr-FR" dirty="0"/>
              <a:t>L’incitation financière (bonus/malus) est appliquée sur les </a:t>
            </a:r>
            <a:r>
              <a:rPr lang="fr-FR" b="1" dirty="0"/>
              <a:t>résultats annuels </a:t>
            </a:r>
            <a:r>
              <a:rPr lang="fr-FR" dirty="0"/>
              <a:t>de </a:t>
            </a:r>
            <a:r>
              <a:rPr lang="fr-FR" b="1" dirty="0"/>
              <a:t>l’IGP :</a:t>
            </a:r>
            <a:r>
              <a:rPr lang="fr-FR" dirty="0"/>
              <a:t> </a:t>
            </a:r>
          </a:p>
          <a:p>
            <a:pPr marL="742950" lvl="1" indent="-285750">
              <a:buFont typeface="Wingdings" panose="05000000000000000000" pitchFamily="2" charset="2"/>
              <a:buChar char="Ø"/>
            </a:pPr>
            <a:r>
              <a:rPr lang="fr-FR" dirty="0"/>
              <a:t>À la ligne de RER, métro et tramway, </a:t>
            </a:r>
          </a:p>
          <a:p>
            <a:pPr marL="742950" lvl="1" indent="-285750">
              <a:buFont typeface="Wingdings" panose="05000000000000000000" pitchFamily="2" charset="2"/>
              <a:buChar char="Ø"/>
            </a:pPr>
            <a:r>
              <a:rPr lang="fr-FR" dirty="0"/>
              <a:t>Au sous-réseau pour les bus en 2025. </a:t>
            </a:r>
          </a:p>
          <a:p>
            <a:pPr marL="1200150" lvl="2" indent="-285750">
              <a:buFont typeface="Wingdings" panose="05000000000000000000" pitchFamily="2" charset="2"/>
              <a:buChar char="Ø"/>
            </a:pPr>
            <a:r>
              <a:rPr lang="fr-FR" i="1" dirty="0">
                <a:solidFill>
                  <a:srgbClr val="FF0000"/>
                </a:solidFill>
              </a:rPr>
              <a:t>Attention : à partir de 2025, les bus sont progressivement mis en concurrence et rattachés à des DSP, sortant ainsi du dispositif d’enquête du contrat RATP à partir de 2026. </a:t>
            </a:r>
          </a:p>
          <a:p>
            <a:pPr marL="1200150" lvl="2" indent="-285750">
              <a:buFont typeface="Wingdings" panose="05000000000000000000" pitchFamily="2" charset="2"/>
              <a:buChar char="Ø"/>
            </a:pPr>
            <a:endParaRPr lang="fr-FR" i="1" dirty="0">
              <a:solidFill>
                <a:srgbClr val="FF0000"/>
              </a:solidFill>
            </a:endParaRPr>
          </a:p>
          <a:p>
            <a:r>
              <a:rPr lang="fr-FR" b="1" dirty="0">
                <a:solidFill>
                  <a:srgbClr val="FF0000"/>
                </a:solidFill>
              </a:rPr>
              <a:t>Attention : un nouveau mode de calcul de l’IGP entre en vigueur à partir de l’année 2026. Il n’est donc pas forcément pertinent de comparer les résultats de l’IGP post-2026 avec ceux des années précédentes.</a:t>
            </a:r>
          </a:p>
          <a:p>
            <a:endParaRPr lang="fr-FR" b="1" dirty="0"/>
          </a:p>
        </p:txBody>
      </p:sp>
    </p:spTree>
    <p:extLst>
      <p:ext uri="{BB962C8B-B14F-4D97-AF65-F5344CB8AC3E}">
        <p14:creationId xmlns:p14="http://schemas.microsoft.com/office/powerpoint/2010/main" val="108933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11E04-FF12-18E6-5329-FA97DABC2E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DC4AF4-05FF-ADF5-EE4C-B7F6C4347830}"/>
              </a:ext>
            </a:extLst>
          </p:cNvPr>
          <p:cNvSpPr>
            <a:spLocks noGrp="1"/>
          </p:cNvSpPr>
          <p:nvPr>
            <p:ph type="title"/>
          </p:nvPr>
        </p:nvSpPr>
        <p:spPr>
          <a:xfrm>
            <a:off x="659972" y="944029"/>
            <a:ext cx="10014178" cy="507831"/>
          </a:xfrm>
        </p:spPr>
        <p:txBody>
          <a:bodyPr/>
          <a:lstStyle/>
          <a:p>
            <a:r>
              <a:rPr lang="fr-FR" dirty="0"/>
              <a:t>Contrats Ile-de-France Mobilité – RATP </a:t>
            </a:r>
          </a:p>
        </p:txBody>
      </p:sp>
      <p:sp>
        <p:nvSpPr>
          <p:cNvPr id="3" name="Espace réservé du texte 2">
            <a:extLst>
              <a:ext uri="{FF2B5EF4-FFF2-40B4-BE49-F238E27FC236}">
                <a16:creationId xmlns:a16="http://schemas.microsoft.com/office/drawing/2014/main" id="{30A0F575-CB8C-F12D-2875-A3F0F2F30609}"/>
              </a:ext>
            </a:extLst>
          </p:cNvPr>
          <p:cNvSpPr>
            <a:spLocks noGrp="1"/>
          </p:cNvSpPr>
          <p:nvPr>
            <p:ph type="body" sz="quarter" idx="14"/>
          </p:nvPr>
        </p:nvSpPr>
        <p:spPr>
          <a:xfrm>
            <a:off x="650396" y="459837"/>
            <a:ext cx="4725522" cy="262251"/>
          </a:xfrm>
        </p:spPr>
        <p:txBody>
          <a:bodyPr/>
          <a:lstStyle/>
          <a:p>
            <a:endParaRPr lang="fr-FR" dirty="0"/>
          </a:p>
        </p:txBody>
      </p:sp>
      <p:sp>
        <p:nvSpPr>
          <p:cNvPr id="4" name="Espace réservé du numéro de diapositive 3">
            <a:extLst>
              <a:ext uri="{FF2B5EF4-FFF2-40B4-BE49-F238E27FC236}">
                <a16:creationId xmlns:a16="http://schemas.microsoft.com/office/drawing/2014/main" id="{551079D6-3745-9566-6CA7-04A73398A54E}"/>
              </a:ext>
            </a:extLst>
          </p:cNvPr>
          <p:cNvSpPr>
            <a:spLocks noGrp="1"/>
          </p:cNvSpPr>
          <p:nvPr>
            <p:ph type="sldNum" sz="quarter" idx="12"/>
          </p:nvPr>
        </p:nvSpPr>
        <p:spPr/>
        <p:txBody>
          <a:bodyPr/>
          <a:lstStyle/>
          <a:p>
            <a:fld id="{5B3A593C-77A6-3841-8C9F-594BE3707AC5}" type="slidenum">
              <a:rPr lang="fr-FR" smtClean="0"/>
              <a:pPr/>
              <a:t>9</a:t>
            </a:fld>
            <a:endParaRPr lang="fr-FR" dirty="0"/>
          </a:p>
        </p:txBody>
      </p:sp>
      <p:sp>
        <p:nvSpPr>
          <p:cNvPr id="9" name="Espace réservé du texte 6">
            <a:extLst>
              <a:ext uri="{FF2B5EF4-FFF2-40B4-BE49-F238E27FC236}">
                <a16:creationId xmlns:a16="http://schemas.microsoft.com/office/drawing/2014/main" id="{959A7148-696A-5162-3730-9C2E81D52306}"/>
              </a:ext>
            </a:extLst>
          </p:cNvPr>
          <p:cNvSpPr txBox="1">
            <a:spLocks/>
          </p:cNvSpPr>
          <p:nvPr/>
        </p:nvSpPr>
        <p:spPr>
          <a:xfrm>
            <a:off x="695400" y="1477320"/>
            <a:ext cx="2925325" cy="157479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25303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Périmètre </a:t>
            </a:r>
            <a:r>
              <a:rPr lang="fr-FR" dirty="0"/>
              <a:t>: </a:t>
            </a:r>
          </a:p>
          <a:p>
            <a:endParaRPr lang="fr-FR" dirty="0"/>
          </a:p>
          <a:p>
            <a:endParaRPr lang="fr-FR" dirty="0"/>
          </a:p>
          <a:p>
            <a:endParaRPr lang="fr-FR" dirty="0"/>
          </a:p>
          <a:p>
            <a:endParaRPr lang="fr-FR" b="1" dirty="0"/>
          </a:p>
        </p:txBody>
      </p:sp>
      <p:sp>
        <p:nvSpPr>
          <p:cNvPr id="6" name="ZoneTexte 5">
            <a:extLst>
              <a:ext uri="{FF2B5EF4-FFF2-40B4-BE49-F238E27FC236}">
                <a16:creationId xmlns:a16="http://schemas.microsoft.com/office/drawing/2014/main" id="{D41C57AE-915E-8B08-545B-4EA71B9F3915}"/>
              </a:ext>
            </a:extLst>
          </p:cNvPr>
          <p:cNvSpPr txBox="1"/>
          <p:nvPr/>
        </p:nvSpPr>
        <p:spPr>
          <a:xfrm>
            <a:off x="695400" y="5443184"/>
            <a:ext cx="9978750" cy="523220"/>
          </a:xfrm>
          <a:prstGeom prst="rect">
            <a:avLst/>
          </a:prstGeom>
          <a:noFill/>
        </p:spPr>
        <p:txBody>
          <a:bodyPr wrap="square" rtlCol="0">
            <a:spAutoFit/>
          </a:bodyPr>
          <a:lstStyle/>
          <a:p>
            <a:r>
              <a:rPr lang="fr-FR" sz="1400" b="1" dirty="0">
                <a:solidFill>
                  <a:srgbClr val="FF0000"/>
                </a:solidFill>
                <a:latin typeface="Segoe UI" panose="020B0502040204020203" pitchFamily="34" charset="0"/>
                <a:cs typeface="Segoe UI" panose="020B0502040204020203" pitchFamily="34" charset="0"/>
              </a:rPr>
              <a:t>Attention : dans le contrat 2025-2029, le mode Bus n’est plus intégré au périmètre de l’enquête perception RATP du fait de sa mise en concurrence progressive. </a:t>
            </a:r>
          </a:p>
        </p:txBody>
      </p:sp>
      <p:graphicFrame>
        <p:nvGraphicFramePr>
          <p:cNvPr id="7" name="Tableau 6">
            <a:extLst>
              <a:ext uri="{FF2B5EF4-FFF2-40B4-BE49-F238E27FC236}">
                <a16:creationId xmlns:a16="http://schemas.microsoft.com/office/drawing/2014/main" id="{E86435D7-284D-560F-C273-21F9919F427A}"/>
              </a:ext>
            </a:extLst>
          </p:cNvPr>
          <p:cNvGraphicFramePr>
            <a:graphicFrameLocks noGrp="1"/>
          </p:cNvGraphicFramePr>
          <p:nvPr>
            <p:extLst>
              <p:ext uri="{D42A27DB-BD31-4B8C-83A1-F6EECF244321}">
                <p14:modId xmlns:p14="http://schemas.microsoft.com/office/powerpoint/2010/main" val="2112805645"/>
              </p:ext>
            </p:extLst>
          </p:nvPr>
        </p:nvGraphicFramePr>
        <p:xfrm>
          <a:off x="695400" y="1993864"/>
          <a:ext cx="9978750" cy="3449320"/>
        </p:xfrm>
        <a:graphic>
          <a:graphicData uri="http://schemas.openxmlformats.org/drawingml/2006/table">
            <a:tbl>
              <a:tblPr firstRow="1" bandRow="1">
                <a:tableStyleId>{5C22544A-7EE6-4342-B048-85BDC9FD1C3A}</a:tableStyleId>
              </a:tblPr>
              <a:tblGrid>
                <a:gridCol w="1318798">
                  <a:extLst>
                    <a:ext uri="{9D8B030D-6E8A-4147-A177-3AD203B41FA5}">
                      <a16:colId xmlns:a16="http://schemas.microsoft.com/office/drawing/2014/main" val="2567513397"/>
                    </a:ext>
                  </a:extLst>
                </a:gridCol>
                <a:gridCol w="2245465">
                  <a:extLst>
                    <a:ext uri="{9D8B030D-6E8A-4147-A177-3AD203B41FA5}">
                      <a16:colId xmlns:a16="http://schemas.microsoft.com/office/drawing/2014/main" val="3234224517"/>
                    </a:ext>
                  </a:extLst>
                </a:gridCol>
                <a:gridCol w="1523620">
                  <a:extLst>
                    <a:ext uri="{9D8B030D-6E8A-4147-A177-3AD203B41FA5}">
                      <a16:colId xmlns:a16="http://schemas.microsoft.com/office/drawing/2014/main" val="2097752764"/>
                    </a:ext>
                  </a:extLst>
                </a:gridCol>
                <a:gridCol w="4890867">
                  <a:extLst>
                    <a:ext uri="{9D8B030D-6E8A-4147-A177-3AD203B41FA5}">
                      <a16:colId xmlns:a16="http://schemas.microsoft.com/office/drawing/2014/main" val="1901362972"/>
                    </a:ext>
                  </a:extLst>
                </a:gridCol>
              </a:tblGrid>
              <a:tr h="370840">
                <a:tc>
                  <a:txBody>
                    <a:bodyPr/>
                    <a:lstStyle/>
                    <a:p>
                      <a:r>
                        <a:rPr lang="fr-FR" sz="1400" dirty="0">
                          <a:latin typeface="Segoe UI" panose="020B0502040204020203" pitchFamily="34" charset="0"/>
                          <a:cs typeface="Segoe UI" panose="020B0502040204020203" pitchFamily="34" charset="0"/>
                        </a:rPr>
                        <a:t>RER</a:t>
                      </a:r>
                    </a:p>
                  </a:txBody>
                  <a:tcPr/>
                </a:tc>
                <a:tc>
                  <a:txBody>
                    <a:bodyPr/>
                    <a:lstStyle/>
                    <a:p>
                      <a:r>
                        <a:rPr lang="fr-FR" sz="1400" dirty="0">
                          <a:latin typeface="Segoe UI" panose="020B0502040204020203" pitchFamily="34" charset="0"/>
                          <a:cs typeface="Segoe UI" panose="020B0502040204020203" pitchFamily="34" charset="0"/>
                        </a:rPr>
                        <a:t>Métro</a:t>
                      </a:r>
                    </a:p>
                  </a:txBody>
                  <a:tcPr/>
                </a:tc>
                <a:tc>
                  <a:txBody>
                    <a:bodyPr/>
                    <a:lstStyle/>
                    <a:p>
                      <a:r>
                        <a:rPr lang="fr-FR" sz="1400" dirty="0">
                          <a:latin typeface="Segoe UI" panose="020B0502040204020203" pitchFamily="34" charset="0"/>
                          <a:cs typeface="Segoe UI" panose="020B0502040204020203" pitchFamily="34" charset="0"/>
                        </a:rPr>
                        <a:t>Tramway</a:t>
                      </a:r>
                    </a:p>
                  </a:txBody>
                  <a:tcPr/>
                </a:tc>
                <a:tc>
                  <a:txBody>
                    <a:bodyPr/>
                    <a:lstStyle/>
                    <a:p>
                      <a:r>
                        <a:rPr lang="fr-FR" sz="1400" dirty="0">
                          <a:latin typeface="Segoe UI" panose="020B0502040204020203" pitchFamily="34" charset="0"/>
                          <a:cs typeface="Segoe UI" panose="020B0502040204020203" pitchFamily="34" charset="0"/>
                        </a:rPr>
                        <a:t>Bus</a:t>
                      </a:r>
                    </a:p>
                  </a:txBody>
                  <a:tcPr/>
                </a:tc>
                <a:extLst>
                  <a:ext uri="{0D108BD9-81ED-4DB2-BD59-A6C34878D82A}">
                    <a16:rowId xmlns:a16="http://schemas.microsoft.com/office/drawing/2014/main" val="4184540985"/>
                  </a:ext>
                </a:extLst>
              </a:tr>
              <a:tr h="370840">
                <a:tc>
                  <a:txBody>
                    <a:bodyPr/>
                    <a:lstStyle/>
                    <a:p>
                      <a:r>
                        <a:rPr lang="fr-FR" sz="1400" dirty="0">
                          <a:latin typeface="Segoe UI" panose="020B0502040204020203" pitchFamily="34" charset="0"/>
                          <a:cs typeface="Segoe UI" panose="020B0502040204020203" pitchFamily="34" charset="0"/>
                        </a:rPr>
                        <a:t>Ligne A</a:t>
                      </a:r>
                    </a:p>
                    <a:p>
                      <a:r>
                        <a:rPr lang="fr-FR" sz="1400" dirty="0">
                          <a:latin typeface="Segoe UI" panose="020B0502040204020203" pitchFamily="34" charset="0"/>
                          <a:cs typeface="Segoe UI" panose="020B0502040204020203" pitchFamily="34" charset="0"/>
                        </a:rPr>
                        <a:t>Ligne B</a:t>
                      </a:r>
                    </a:p>
                  </a:txBody>
                  <a:tcPr/>
                </a:tc>
                <a:tc>
                  <a:txBody>
                    <a:bodyPr/>
                    <a:lstStyle/>
                    <a:p>
                      <a:r>
                        <a:rPr lang="fr-FR" sz="1400" dirty="0">
                          <a:latin typeface="Segoe UI" panose="020B0502040204020203" pitchFamily="34" charset="0"/>
                          <a:cs typeface="Segoe UI" panose="020B0502040204020203" pitchFamily="34" charset="0"/>
                        </a:rPr>
                        <a:t>Ligne 1</a:t>
                      </a:r>
                    </a:p>
                    <a:p>
                      <a:r>
                        <a:rPr lang="fr-FR" sz="1400" dirty="0">
                          <a:latin typeface="Segoe UI" panose="020B0502040204020203" pitchFamily="34" charset="0"/>
                          <a:cs typeface="Segoe UI" panose="020B0502040204020203" pitchFamily="34" charset="0"/>
                        </a:rPr>
                        <a:t>Ligne 2</a:t>
                      </a:r>
                    </a:p>
                    <a:p>
                      <a:r>
                        <a:rPr lang="fr-FR" sz="1400" dirty="0">
                          <a:latin typeface="Segoe UI" panose="020B0502040204020203" pitchFamily="34" charset="0"/>
                          <a:cs typeface="Segoe UI" panose="020B0502040204020203" pitchFamily="34" charset="0"/>
                        </a:rPr>
                        <a:t>Ligne 3</a:t>
                      </a:r>
                    </a:p>
                    <a:p>
                      <a:r>
                        <a:rPr lang="fr-FR" sz="1400" dirty="0">
                          <a:latin typeface="Segoe UI" panose="020B0502040204020203" pitchFamily="34" charset="0"/>
                          <a:cs typeface="Segoe UI" panose="020B0502040204020203" pitchFamily="34" charset="0"/>
                        </a:rPr>
                        <a:t>Ligne 4</a:t>
                      </a:r>
                    </a:p>
                    <a:p>
                      <a:r>
                        <a:rPr lang="fr-FR" sz="1400" dirty="0">
                          <a:latin typeface="Segoe UI" panose="020B0502040204020203" pitchFamily="34" charset="0"/>
                          <a:cs typeface="Segoe UI" panose="020B0502040204020203" pitchFamily="34" charset="0"/>
                        </a:rPr>
                        <a:t>Ligne 5</a:t>
                      </a:r>
                    </a:p>
                    <a:p>
                      <a:r>
                        <a:rPr lang="fr-FR" sz="1400" dirty="0">
                          <a:latin typeface="Segoe UI" panose="020B0502040204020203" pitchFamily="34" charset="0"/>
                          <a:cs typeface="Segoe UI" panose="020B0502040204020203" pitchFamily="34" charset="0"/>
                        </a:rPr>
                        <a:t>Ligne 6</a:t>
                      </a:r>
                    </a:p>
                    <a:p>
                      <a:r>
                        <a:rPr lang="fr-FR" sz="1400" dirty="0">
                          <a:latin typeface="Segoe UI" panose="020B0502040204020203" pitchFamily="34" charset="0"/>
                          <a:cs typeface="Segoe UI" panose="020B0502040204020203" pitchFamily="34" charset="0"/>
                        </a:rPr>
                        <a:t>Ligne 7</a:t>
                      </a:r>
                    </a:p>
                    <a:p>
                      <a:r>
                        <a:rPr lang="fr-FR" sz="1400" dirty="0">
                          <a:latin typeface="Segoe UI" panose="020B0502040204020203" pitchFamily="34" charset="0"/>
                          <a:cs typeface="Segoe UI" panose="020B0502040204020203" pitchFamily="34" charset="0"/>
                        </a:rPr>
                        <a:t>Ligne 8</a:t>
                      </a:r>
                    </a:p>
                    <a:p>
                      <a:r>
                        <a:rPr lang="fr-FR" sz="1400" dirty="0">
                          <a:latin typeface="Segoe UI" panose="020B0502040204020203" pitchFamily="34" charset="0"/>
                          <a:cs typeface="Segoe UI" panose="020B0502040204020203" pitchFamily="34" charset="0"/>
                        </a:rPr>
                        <a:t>Ligne 9</a:t>
                      </a:r>
                    </a:p>
                    <a:p>
                      <a:r>
                        <a:rPr lang="fr-FR" sz="1400" dirty="0">
                          <a:latin typeface="Segoe UI" panose="020B0502040204020203" pitchFamily="34" charset="0"/>
                          <a:cs typeface="Segoe UI" panose="020B0502040204020203" pitchFamily="34" charset="0"/>
                        </a:rPr>
                        <a:t>Ligne 10</a:t>
                      </a:r>
                    </a:p>
                    <a:p>
                      <a:r>
                        <a:rPr lang="fr-FR" sz="1400" dirty="0">
                          <a:latin typeface="Segoe UI" panose="020B0502040204020203" pitchFamily="34" charset="0"/>
                          <a:cs typeface="Segoe UI" panose="020B0502040204020203" pitchFamily="34" charset="0"/>
                        </a:rPr>
                        <a:t>Ligne 11</a:t>
                      </a:r>
                    </a:p>
                    <a:p>
                      <a:r>
                        <a:rPr lang="fr-FR" sz="1400" dirty="0">
                          <a:latin typeface="Segoe UI" panose="020B0502040204020203" pitchFamily="34" charset="0"/>
                          <a:cs typeface="Segoe UI" panose="020B0502040204020203" pitchFamily="34" charset="0"/>
                        </a:rPr>
                        <a:t>Ligne 12</a:t>
                      </a:r>
                    </a:p>
                    <a:p>
                      <a:r>
                        <a:rPr lang="fr-FR" sz="1400" dirty="0">
                          <a:latin typeface="Segoe UI" panose="020B0502040204020203" pitchFamily="34" charset="0"/>
                          <a:cs typeface="Segoe UI" panose="020B0502040204020203" pitchFamily="34" charset="0"/>
                        </a:rPr>
                        <a:t>Ligne 13</a:t>
                      </a:r>
                    </a:p>
                    <a:p>
                      <a:r>
                        <a:rPr lang="fr-FR" sz="1400" dirty="0">
                          <a:latin typeface="Segoe UI" panose="020B0502040204020203" pitchFamily="34" charset="0"/>
                          <a:cs typeface="Segoe UI" panose="020B0502040204020203" pitchFamily="34" charset="0"/>
                        </a:rPr>
                        <a:t>Ligne 14</a:t>
                      </a:r>
                    </a:p>
                  </a:txBody>
                  <a:tcPr/>
                </a:tc>
                <a:tc>
                  <a:txBody>
                    <a:bodyPr/>
                    <a:lstStyle/>
                    <a:p>
                      <a:r>
                        <a:rPr lang="fr-FR" sz="1400" dirty="0">
                          <a:latin typeface="Segoe UI" panose="020B0502040204020203" pitchFamily="34" charset="0"/>
                          <a:cs typeface="Segoe UI" panose="020B0502040204020203" pitchFamily="34" charset="0"/>
                        </a:rPr>
                        <a:t>Ligne T1</a:t>
                      </a:r>
                    </a:p>
                    <a:p>
                      <a:r>
                        <a:rPr lang="fr-FR" sz="1400" dirty="0">
                          <a:latin typeface="Segoe UI" panose="020B0502040204020203" pitchFamily="34" charset="0"/>
                          <a:cs typeface="Segoe UI" panose="020B0502040204020203" pitchFamily="34" charset="0"/>
                        </a:rPr>
                        <a:t>Ligne T2</a:t>
                      </a:r>
                    </a:p>
                    <a:p>
                      <a:r>
                        <a:rPr lang="fr-FR" sz="1400" dirty="0">
                          <a:latin typeface="Segoe UI" panose="020B0502040204020203" pitchFamily="34" charset="0"/>
                          <a:cs typeface="Segoe UI" panose="020B0502040204020203" pitchFamily="34" charset="0"/>
                        </a:rPr>
                        <a:t>Ligne T3a</a:t>
                      </a:r>
                    </a:p>
                    <a:p>
                      <a:r>
                        <a:rPr lang="fr-FR" sz="1400" dirty="0">
                          <a:latin typeface="Segoe UI" panose="020B0502040204020203" pitchFamily="34" charset="0"/>
                          <a:cs typeface="Segoe UI" panose="020B0502040204020203" pitchFamily="34" charset="0"/>
                        </a:rPr>
                        <a:t>Ligne T3b</a:t>
                      </a:r>
                    </a:p>
                    <a:p>
                      <a:r>
                        <a:rPr lang="fr-FR" sz="1400" dirty="0">
                          <a:latin typeface="Segoe UI" panose="020B0502040204020203" pitchFamily="34" charset="0"/>
                          <a:cs typeface="Segoe UI" panose="020B0502040204020203" pitchFamily="34" charset="0"/>
                        </a:rPr>
                        <a:t>Ligne T5</a:t>
                      </a:r>
                    </a:p>
                    <a:p>
                      <a:r>
                        <a:rPr lang="fr-FR" sz="1400" dirty="0">
                          <a:latin typeface="Segoe UI" panose="020B0502040204020203" pitchFamily="34" charset="0"/>
                          <a:cs typeface="Segoe UI" panose="020B0502040204020203" pitchFamily="34" charset="0"/>
                        </a:rPr>
                        <a:t>Ligne T6</a:t>
                      </a:r>
                    </a:p>
                    <a:p>
                      <a:r>
                        <a:rPr lang="fr-FR" sz="1400" dirty="0">
                          <a:latin typeface="Segoe UI" panose="020B0502040204020203" pitchFamily="34" charset="0"/>
                          <a:cs typeface="Segoe UI" panose="020B0502040204020203" pitchFamily="34" charset="0"/>
                        </a:rPr>
                        <a:t>Ligne T7</a:t>
                      </a:r>
                    </a:p>
                    <a:p>
                      <a:r>
                        <a:rPr lang="fr-FR" sz="1400" dirty="0">
                          <a:latin typeface="Segoe UI" panose="020B0502040204020203" pitchFamily="34" charset="0"/>
                          <a:cs typeface="Segoe UI" panose="020B0502040204020203" pitchFamily="34" charset="0"/>
                        </a:rPr>
                        <a:t>Ligne T8</a:t>
                      </a:r>
                    </a:p>
                  </a:txBody>
                  <a:tcPr/>
                </a:tc>
                <a:tc>
                  <a:txBody>
                    <a:bodyPr/>
                    <a:lstStyle/>
                    <a:p>
                      <a:r>
                        <a:rPr lang="fr-FR" sz="1400" dirty="0">
                          <a:latin typeface="Segoe UI" panose="020B0502040204020203" pitchFamily="34" charset="0"/>
                          <a:cs typeface="Segoe UI" panose="020B0502040204020203" pitchFamily="34" charset="0"/>
                        </a:rPr>
                        <a:t>Réseau bus Paris (</a:t>
                      </a:r>
                      <a:r>
                        <a:rPr lang="fr-FR" sz="1400" i="1" dirty="0">
                          <a:latin typeface="Segoe UI" panose="020B0502040204020203" pitchFamily="34" charset="0"/>
                          <a:cs typeface="Segoe UI" panose="020B0502040204020203" pitchFamily="34" charset="0"/>
                        </a:rPr>
                        <a:t>192 lignes</a:t>
                      </a:r>
                      <a:r>
                        <a:rPr lang="fr-FR" sz="1400" dirty="0">
                          <a:latin typeface="Segoe UI" panose="020B0502040204020203" pitchFamily="34" charset="0"/>
                          <a:cs typeface="Segoe UI" panose="020B0502040204020203" pitchFamily="34" charset="0"/>
                        </a:rPr>
                        <a:t>)</a:t>
                      </a:r>
                    </a:p>
                    <a:p>
                      <a:r>
                        <a:rPr lang="fr-FR" sz="1400" dirty="0">
                          <a:latin typeface="Segoe UI" panose="020B0502040204020203" pitchFamily="34" charset="0"/>
                          <a:cs typeface="Segoe UI" panose="020B0502040204020203" pitchFamily="34" charset="0"/>
                        </a:rPr>
                        <a:t>Réseau bus en Petite Couronne (</a:t>
                      </a:r>
                      <a:r>
                        <a:rPr lang="fr-FR" sz="1400" i="1" dirty="0">
                          <a:latin typeface="Segoe UI" panose="020B0502040204020203" pitchFamily="34" charset="0"/>
                          <a:cs typeface="Segoe UI" panose="020B0502040204020203" pitchFamily="34" charset="0"/>
                        </a:rPr>
                        <a:t>61 lignes)</a:t>
                      </a:r>
                    </a:p>
                    <a:p>
                      <a:r>
                        <a:rPr lang="fr-FR" sz="1400" dirty="0">
                          <a:latin typeface="Segoe UI" panose="020B0502040204020203" pitchFamily="34" charset="0"/>
                          <a:cs typeface="Segoe UI" panose="020B0502040204020203" pitchFamily="34" charset="0"/>
                        </a:rPr>
                        <a:t>Bus en site propre (</a:t>
                      </a:r>
                      <a:r>
                        <a:rPr lang="fr-FR" sz="1400" i="1" dirty="0">
                          <a:latin typeface="Segoe UI" panose="020B0502040204020203" pitchFamily="34" charset="0"/>
                          <a:cs typeface="Segoe UI" panose="020B0502040204020203" pitchFamily="34" charset="0"/>
                        </a:rPr>
                        <a:t>lignes TVM et 393</a:t>
                      </a:r>
                      <a:r>
                        <a:rPr lang="fr-FR" sz="1400" dirty="0">
                          <a:latin typeface="Segoe UI" panose="020B0502040204020203" pitchFamily="34" charset="0"/>
                          <a:cs typeface="Segoe UI" panose="020B0502040204020203" pitchFamily="34" charset="0"/>
                        </a:rPr>
                        <a:t>)</a:t>
                      </a:r>
                    </a:p>
                    <a:p>
                      <a:r>
                        <a:rPr lang="fr-FR" sz="1400" dirty="0">
                          <a:latin typeface="Segoe UI" panose="020B0502040204020203" pitchFamily="34" charset="0"/>
                          <a:cs typeface="Segoe UI" panose="020B0502040204020203" pitchFamily="34" charset="0"/>
                        </a:rPr>
                        <a:t>Réseau </a:t>
                      </a:r>
                      <a:r>
                        <a:rPr lang="fr-FR" sz="1400" dirty="0" err="1">
                          <a:latin typeface="Segoe UI" panose="020B0502040204020203" pitchFamily="34" charset="0"/>
                          <a:cs typeface="Segoe UI" panose="020B0502040204020203" pitchFamily="34" charset="0"/>
                        </a:rPr>
                        <a:t>Noctilien</a:t>
                      </a:r>
                      <a:r>
                        <a:rPr lang="fr-FR" sz="1400" dirty="0">
                          <a:latin typeface="Segoe UI" panose="020B0502040204020203" pitchFamily="34" charset="0"/>
                          <a:cs typeface="Segoe UI" panose="020B0502040204020203" pitchFamily="34" charset="0"/>
                        </a:rPr>
                        <a:t> (</a:t>
                      </a:r>
                      <a:r>
                        <a:rPr lang="fr-FR" sz="1400" i="1" dirty="0">
                          <a:latin typeface="Segoe UI" panose="020B0502040204020203" pitchFamily="34" charset="0"/>
                          <a:cs typeface="Segoe UI" panose="020B0502040204020203" pitchFamily="34" charset="0"/>
                        </a:rPr>
                        <a:t>32 lignes</a:t>
                      </a:r>
                      <a:r>
                        <a:rPr lang="fr-FR" sz="1400" dirty="0">
                          <a:latin typeface="Segoe UI" panose="020B0502040204020203" pitchFamily="34" charset="0"/>
                          <a:cs typeface="Segoe UI" panose="020B0502040204020203" pitchFamily="34" charset="0"/>
                        </a:rPr>
                        <a:t>)</a:t>
                      </a:r>
                    </a:p>
                  </a:txBody>
                  <a:tcPr/>
                </a:tc>
                <a:extLst>
                  <a:ext uri="{0D108BD9-81ED-4DB2-BD59-A6C34878D82A}">
                    <a16:rowId xmlns:a16="http://schemas.microsoft.com/office/drawing/2014/main" val="225217264"/>
                  </a:ext>
                </a:extLst>
              </a:tr>
            </a:tbl>
          </a:graphicData>
        </a:graphic>
      </p:graphicFrame>
    </p:spTree>
    <p:extLst>
      <p:ext uri="{BB962C8B-B14F-4D97-AF65-F5344CB8AC3E}">
        <p14:creationId xmlns:p14="http://schemas.microsoft.com/office/powerpoint/2010/main" val="9712793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IDES DE CONTENU">
  <a:themeElements>
    <a:clrScheme name="IDFM">
      <a:dk1>
        <a:srgbClr val="24303B"/>
      </a:dk1>
      <a:lt1>
        <a:srgbClr val="FFFFFF"/>
      </a:lt1>
      <a:dk2>
        <a:srgbClr val="24303B"/>
      </a:dk2>
      <a:lt2>
        <a:srgbClr val="DDDDDD"/>
      </a:lt2>
      <a:accent1>
        <a:srgbClr val="64B5F6"/>
      </a:accent1>
      <a:accent2>
        <a:srgbClr val="2F6EB5"/>
      </a:accent2>
      <a:accent3>
        <a:srgbClr val="64B5E5"/>
      </a:accent3>
      <a:accent4>
        <a:srgbClr val="ED7600"/>
      </a:accent4>
      <a:accent5>
        <a:srgbClr val="F39124"/>
      </a:accent5>
      <a:accent6>
        <a:srgbClr val="56B576"/>
      </a:accent6>
      <a:hlink>
        <a:srgbClr val="D80000"/>
      </a:hlink>
      <a:folHlink>
        <a:srgbClr val="9384C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dirty="0" smtClean="0"/>
        </a:defPPr>
      </a:lstStyle>
    </a:txDef>
  </a:objectDefaults>
  <a:extraClrSchemeLst/>
  <a:extLst>
    <a:ext uri="{05A4C25C-085E-4340-85A3-A5531E510DB2}">
      <thm15:themeFamily xmlns:thm15="http://schemas.microsoft.com/office/thememl/2012/main" name="Masque_PPT_IDFM_2024_V4" id="{E22ADBB4-050B-E84A-9691-224A2118801C}" vid="{EB80ACB3-E712-6645-9E6A-97EC017B4854}"/>
    </a:ext>
  </a:extLst>
</a:theme>
</file>

<file path=ppt/theme/theme3.xml><?xml version="1.0" encoding="utf-8"?>
<a:theme xmlns:a="http://schemas.openxmlformats.org/drawingml/2006/main" name="Conception personnalisée">
  <a:themeElements>
    <a:clrScheme name="IDFM">
      <a:dk1>
        <a:srgbClr val="24303B"/>
      </a:dk1>
      <a:lt1>
        <a:srgbClr val="FFFFFF"/>
      </a:lt1>
      <a:dk2>
        <a:srgbClr val="24303B"/>
      </a:dk2>
      <a:lt2>
        <a:srgbClr val="DDDDDD"/>
      </a:lt2>
      <a:accent1>
        <a:srgbClr val="64B5F6"/>
      </a:accent1>
      <a:accent2>
        <a:srgbClr val="2F6EB5"/>
      </a:accent2>
      <a:accent3>
        <a:srgbClr val="64B5E5"/>
      </a:accent3>
      <a:accent4>
        <a:srgbClr val="ED7600"/>
      </a:accent4>
      <a:accent5>
        <a:srgbClr val="F39124"/>
      </a:accent5>
      <a:accent6>
        <a:srgbClr val="56B576"/>
      </a:accent6>
      <a:hlink>
        <a:srgbClr val="D80000"/>
      </a:hlink>
      <a:folHlink>
        <a:srgbClr val="9384C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_PPT_IDFM_2024_V4" id="{E22ADBB4-050B-E84A-9691-224A2118801C}" vid="{0C8A6D85-4479-6F4B-975D-8B4F76213E7B}"/>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b9c1f7-dd2c-4f36-949d-4332ad0362f5"/>
    <IconOverlay xmlns="http://schemas.microsoft.com/sharepoint/v4" xsi:nil="true"/>
    <_dlc_DocId xmlns="947299ca-6449-452e-ab68-0f888173740d">1178-986507289-6804</_dlc_DocId>
    <_dlc_DocIdUrl xmlns="947299ca-6449-452e-ab68-0f888173740d">
      <Url>https://ged.iledefrance-mobilites.fr/projet/1178/_layouts/15/DocIdRedir.aspx?ID=1178-986507289-6804</Url>
      <Description>1178-986507289-6804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F56FE5EBB8624ABB8B72802312F80E" ma:contentTypeVersion="1" ma:contentTypeDescription="Crée un document." ma:contentTypeScope="" ma:versionID="1e34a4904ec1a3f11d924201c44136c3">
  <xsd:schema xmlns:xsd="http://www.w3.org/2001/XMLSchema" xmlns:xs="http://www.w3.org/2001/XMLSchema" xmlns:p="http://schemas.microsoft.com/office/2006/metadata/properties" xmlns:ns2="947299ca-6449-452e-ab68-0f888173740d" xmlns:ns3="e9b9c1f7-dd2c-4f36-949d-4332ad0362f5" xmlns:ns4="http://schemas.microsoft.com/sharepoint/v4" targetNamespace="http://schemas.microsoft.com/office/2006/metadata/properties" ma:root="true" ma:fieldsID="61db65c381ec251b4778a6d74ad91607" ns2:_="" ns3:_="" ns4:_="">
    <xsd:import namespace="947299ca-6449-452e-ab68-0f888173740d"/>
    <xsd:import namespace="e9b9c1f7-dd2c-4f36-949d-4332ad0362f5"/>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TaxCatchAl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299ca-6449-452e-ab68-0f888173740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b9c1f7-dd2c-4f36-949d-4332ad0362f5"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hidden="true" ma:list="{bedc4301-3faa-43f8-ac2e-00e16ea214e9}" ma:internalName="TaxCatchAll" ma:showField="CatchAllData" ma:web="f304e895-97b9-4068-8d6c-f774f1394d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07243-9F4E-4096-A450-43640DB16181}">
  <ds:schemaRef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microsoft.com/sharepoint/v4"/>
    <ds:schemaRef ds:uri="http://www.w3.org/XML/1998/namespace"/>
    <ds:schemaRef ds:uri="http://purl.org/dc/terms/"/>
    <ds:schemaRef ds:uri="http://schemas.openxmlformats.org/package/2006/metadata/core-properties"/>
    <ds:schemaRef ds:uri="e9b9c1f7-dd2c-4f36-949d-4332ad0362f5"/>
    <ds:schemaRef ds:uri="947299ca-6449-452e-ab68-0f888173740d"/>
  </ds:schemaRefs>
</ds:datastoreItem>
</file>

<file path=customXml/itemProps2.xml><?xml version="1.0" encoding="utf-8"?>
<ds:datastoreItem xmlns:ds="http://schemas.openxmlformats.org/officeDocument/2006/customXml" ds:itemID="{0AA33405-2509-46EE-A94B-EE3CFD143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299ca-6449-452e-ab68-0f888173740d"/>
    <ds:schemaRef ds:uri="e9b9c1f7-dd2c-4f36-949d-4332ad0362f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D2407-D0E6-421E-B008-E14C164005B4}">
  <ds:schemaRefs>
    <ds:schemaRef ds:uri="http://schemas.microsoft.com/sharepoint/events"/>
  </ds:schemaRefs>
</ds:datastoreItem>
</file>

<file path=customXml/itemProps4.xml><?xml version="1.0" encoding="utf-8"?>
<ds:datastoreItem xmlns:ds="http://schemas.openxmlformats.org/officeDocument/2006/customXml" ds:itemID="{D18598C7-9971-42F9-A0BB-756C92CD0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1931</TotalTime>
  <Words>1708</Words>
  <Application>Microsoft Office PowerPoint</Application>
  <PresentationFormat>Grand écran</PresentationFormat>
  <Paragraphs>207</Paragraphs>
  <Slides>17</Slides>
  <Notes>13</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17</vt:i4>
      </vt:variant>
    </vt:vector>
  </HeadingPairs>
  <TitlesOfParts>
    <vt:vector size="28" baseType="lpstr">
      <vt:lpstr>Active</vt:lpstr>
      <vt:lpstr>Aptos</vt:lpstr>
      <vt:lpstr>Aptos Display</vt:lpstr>
      <vt:lpstr>Arial</vt:lpstr>
      <vt:lpstr>Avenir Book</vt:lpstr>
      <vt:lpstr>Calibri</vt:lpstr>
      <vt:lpstr>Segoe UI</vt:lpstr>
      <vt:lpstr>Wingdings</vt:lpstr>
      <vt:lpstr>Thème Office</vt:lpstr>
      <vt:lpstr>SLIDES DE CONTENU</vt:lpstr>
      <vt:lpstr>Conception personnalisée</vt:lpstr>
      <vt:lpstr>Données de qualité de service publiées sur l’Open data IDFM – Perception de la qualité de service</vt:lpstr>
      <vt:lpstr>Introduction - Données mises à disposition par IDFM </vt:lpstr>
      <vt:lpstr>Présentation PowerPoint</vt:lpstr>
      <vt:lpstr>01. Méthode de mesure</vt:lpstr>
      <vt:lpstr>Méthode de mesure (1/3) </vt:lpstr>
      <vt:lpstr>Méthode de mesure (2/3)</vt:lpstr>
      <vt:lpstr>02. Les contrats</vt:lpstr>
      <vt:lpstr>Contrats Ile-de-France Mobilité – RATP </vt:lpstr>
      <vt:lpstr>Contrats Ile-de-France Mobilité – RATP </vt:lpstr>
      <vt:lpstr>Contrats Ile-de-France Mobilité – RATP </vt:lpstr>
      <vt:lpstr>Contrats Ile-de-France Mobilité – SNCF </vt:lpstr>
      <vt:lpstr>Contrats Ile-de-France Mobilité – SNCF </vt:lpstr>
      <vt:lpstr>Contrats Ile-de-France Mobilité – SNCF </vt:lpstr>
      <vt:lpstr> Contrats de délégation de service publics (DSP)</vt:lpstr>
      <vt:lpstr> Contrats de délégation de service publics (DSP)</vt:lpstr>
      <vt:lpstr>03. Données disponibles en open data</vt:lpstr>
      <vt:lpstr>Les données disponibles en open data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JANVIER</dc:creator>
  <cp:lastModifiedBy>Thomas JANVIER</cp:lastModifiedBy>
  <cp:revision>8</cp:revision>
  <dcterms:created xsi:type="dcterms:W3CDTF">2025-08-11T12:45:12Z</dcterms:created>
  <dcterms:modified xsi:type="dcterms:W3CDTF">2025-09-01T14:16:07Z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52c58dd-e63b-40f1-b1c5-7af95e47d410_Enabled">
    <vt:lpwstr>true</vt:lpwstr>
  </property>
  <property fmtid="{D5CDD505-2E9C-101B-9397-08002B2CF9AE}" pid="3" name="MSIP_Label_c52c58dd-e63b-40f1-b1c5-7af95e47d410_SetDate">
    <vt:lpwstr>2025-08-11T12:56:36Z</vt:lpwstr>
  </property>
  <property fmtid="{D5CDD505-2E9C-101B-9397-08002B2CF9AE}" pid="4" name="MSIP_Label_c52c58dd-e63b-40f1-b1c5-7af95e47d410_Method">
    <vt:lpwstr>Standard</vt:lpwstr>
  </property>
  <property fmtid="{D5CDD505-2E9C-101B-9397-08002B2CF9AE}" pid="5" name="MSIP_Label_c52c58dd-e63b-40f1-b1c5-7af95e47d410_Name">
    <vt:lpwstr>C1 - Standard</vt:lpwstr>
  </property>
  <property fmtid="{D5CDD505-2E9C-101B-9397-08002B2CF9AE}" pid="6" name="MSIP_Label_c52c58dd-e63b-40f1-b1c5-7af95e47d410_SiteId">
    <vt:lpwstr>7dce31e1-0e64-442b-9c26-4c8cc8af1fb1</vt:lpwstr>
  </property>
  <property fmtid="{D5CDD505-2E9C-101B-9397-08002B2CF9AE}" pid="7" name="MSIP_Label_c52c58dd-e63b-40f1-b1c5-7af95e47d410_ActionId">
    <vt:lpwstr>4ec3053c-399e-4af3-9132-a43f653c385d</vt:lpwstr>
  </property>
  <property fmtid="{D5CDD505-2E9C-101B-9397-08002B2CF9AE}" pid="8" name="MSIP_Label_c52c58dd-e63b-40f1-b1c5-7af95e47d410_ContentBits">
    <vt:lpwstr>0</vt:lpwstr>
  </property>
  <property fmtid="{D5CDD505-2E9C-101B-9397-08002B2CF9AE}" pid="9" name="MSIP_Label_c52c58dd-e63b-40f1-b1c5-7af95e47d410_Tag">
    <vt:lpwstr>10, 3, 0, 1</vt:lpwstr>
  </property>
  <property fmtid="{D5CDD505-2E9C-101B-9397-08002B2CF9AE}" pid="10" name="ContentTypeId">
    <vt:lpwstr>0x01010091F56FE5EBB8624ABB8B72802312F80E</vt:lpwstr>
  </property>
  <property fmtid="{D5CDD505-2E9C-101B-9397-08002B2CF9AE}" pid="11" name="_dlc_DocIdItemGuid">
    <vt:lpwstr>ef3be354-7a81-4650-8c3b-8af454a00fe5</vt:lpwstr>
  </property>
</Properties>
</file>